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av" ContentType="audio/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Lst>
  <p:notesMasterIdLst>
    <p:notesMasterId r:id="rId204"/>
  </p:notesMasterIdLst>
  <p:handoutMasterIdLst>
    <p:handoutMasterId r:id="rId205"/>
  </p:handoutMasterIdLst>
  <p:sldIdLst>
    <p:sldId id="464" r:id="rId2"/>
    <p:sldId id="463" r:id="rId3"/>
    <p:sldId id="461" r:id="rId4"/>
    <p:sldId id="460" r:id="rId5"/>
    <p:sldId id="459" r:id="rId6"/>
    <p:sldId id="458" r:id="rId7"/>
    <p:sldId id="456" r:id="rId8"/>
    <p:sldId id="455" r:id="rId9"/>
    <p:sldId id="454" r:id="rId10"/>
    <p:sldId id="466" r:id="rId11"/>
    <p:sldId id="453" r:id="rId12"/>
    <p:sldId id="467" r:id="rId13"/>
    <p:sldId id="452" r:id="rId14"/>
    <p:sldId id="451" r:id="rId15"/>
    <p:sldId id="450" r:id="rId16"/>
    <p:sldId id="449" r:id="rId17"/>
    <p:sldId id="448" r:id="rId18"/>
    <p:sldId id="447" r:id="rId19"/>
    <p:sldId id="446" r:id="rId20"/>
    <p:sldId id="445" r:id="rId21"/>
    <p:sldId id="444" r:id="rId22"/>
    <p:sldId id="468" r:id="rId23"/>
    <p:sldId id="443" r:id="rId24"/>
    <p:sldId id="470" r:id="rId25"/>
    <p:sldId id="471" r:id="rId26"/>
    <p:sldId id="469" r:id="rId27"/>
    <p:sldId id="554" r:id="rId28"/>
    <p:sldId id="440" r:id="rId29"/>
    <p:sldId id="439" r:id="rId30"/>
    <p:sldId id="438" r:id="rId31"/>
    <p:sldId id="437" r:id="rId32"/>
    <p:sldId id="436" r:id="rId33"/>
    <p:sldId id="435" r:id="rId34"/>
    <p:sldId id="434" r:id="rId35"/>
    <p:sldId id="472" r:id="rId36"/>
    <p:sldId id="433" r:id="rId37"/>
    <p:sldId id="432" r:id="rId38"/>
    <p:sldId id="431" r:id="rId39"/>
    <p:sldId id="474" r:id="rId40"/>
    <p:sldId id="473" r:id="rId41"/>
    <p:sldId id="430" r:id="rId42"/>
    <p:sldId id="429" r:id="rId43"/>
    <p:sldId id="555" r:id="rId44"/>
    <p:sldId id="427" r:id="rId45"/>
    <p:sldId id="426" r:id="rId46"/>
    <p:sldId id="556" r:id="rId47"/>
    <p:sldId id="425" r:id="rId48"/>
    <p:sldId id="475" r:id="rId49"/>
    <p:sldId id="424" r:id="rId50"/>
    <p:sldId id="557" r:id="rId51"/>
    <p:sldId id="423" r:id="rId52"/>
    <p:sldId id="476" r:id="rId53"/>
    <p:sldId id="422" r:id="rId54"/>
    <p:sldId id="421" r:id="rId55"/>
    <p:sldId id="420" r:id="rId56"/>
    <p:sldId id="477" r:id="rId57"/>
    <p:sldId id="478" r:id="rId58"/>
    <p:sldId id="418" r:id="rId59"/>
    <p:sldId id="479" r:id="rId60"/>
    <p:sldId id="563" r:id="rId61"/>
    <p:sldId id="560" r:id="rId62"/>
    <p:sldId id="562" r:id="rId63"/>
    <p:sldId id="564" r:id="rId64"/>
    <p:sldId id="565" r:id="rId65"/>
    <p:sldId id="559" r:id="rId66"/>
    <p:sldId id="561" r:id="rId67"/>
    <p:sldId id="415" r:id="rId68"/>
    <p:sldId id="480" r:id="rId69"/>
    <p:sldId id="481" r:id="rId70"/>
    <p:sldId id="483" r:id="rId71"/>
    <p:sldId id="484" r:id="rId72"/>
    <p:sldId id="498" r:id="rId73"/>
    <p:sldId id="485" r:id="rId74"/>
    <p:sldId id="486" r:id="rId75"/>
    <p:sldId id="495" r:id="rId76"/>
    <p:sldId id="496" r:id="rId77"/>
    <p:sldId id="497" r:id="rId78"/>
    <p:sldId id="493" r:id="rId79"/>
    <p:sldId id="487" r:id="rId80"/>
    <p:sldId id="488" r:id="rId81"/>
    <p:sldId id="489" r:id="rId82"/>
    <p:sldId id="490" r:id="rId83"/>
    <p:sldId id="491" r:id="rId84"/>
    <p:sldId id="406" r:id="rId85"/>
    <p:sldId id="566" r:id="rId86"/>
    <p:sldId id="405" r:id="rId87"/>
    <p:sldId id="404" r:id="rId88"/>
    <p:sldId id="506" r:id="rId89"/>
    <p:sldId id="499" r:id="rId90"/>
    <p:sldId id="507" r:id="rId91"/>
    <p:sldId id="500" r:id="rId92"/>
    <p:sldId id="501" r:id="rId93"/>
    <p:sldId id="502" r:id="rId94"/>
    <p:sldId id="503" r:id="rId95"/>
    <p:sldId id="508" r:id="rId96"/>
    <p:sldId id="504" r:id="rId97"/>
    <p:sldId id="505" r:id="rId98"/>
    <p:sldId id="403" r:id="rId99"/>
    <p:sldId id="568" r:id="rId100"/>
    <p:sldId id="567" r:id="rId101"/>
    <p:sldId id="402" r:id="rId102"/>
    <p:sldId id="401" r:id="rId103"/>
    <p:sldId id="510" r:id="rId104"/>
    <p:sldId id="511" r:id="rId105"/>
    <p:sldId id="512" r:id="rId106"/>
    <p:sldId id="400" r:id="rId107"/>
    <p:sldId id="399" r:id="rId108"/>
    <p:sldId id="398" r:id="rId109"/>
    <p:sldId id="397" r:id="rId110"/>
    <p:sldId id="509" r:id="rId111"/>
    <p:sldId id="513" r:id="rId112"/>
    <p:sldId id="395" r:id="rId113"/>
    <p:sldId id="394" r:id="rId114"/>
    <p:sldId id="393" r:id="rId115"/>
    <p:sldId id="392" r:id="rId116"/>
    <p:sldId id="514" r:id="rId117"/>
    <p:sldId id="515" r:id="rId118"/>
    <p:sldId id="391" r:id="rId119"/>
    <p:sldId id="516" r:id="rId120"/>
    <p:sldId id="517" r:id="rId121"/>
    <p:sldId id="518" r:id="rId122"/>
    <p:sldId id="519" r:id="rId123"/>
    <p:sldId id="520" r:id="rId124"/>
    <p:sldId id="521" r:id="rId125"/>
    <p:sldId id="522" r:id="rId126"/>
    <p:sldId id="523" r:id="rId127"/>
    <p:sldId id="386" r:id="rId128"/>
    <p:sldId id="534" r:id="rId129"/>
    <p:sldId id="385" r:id="rId130"/>
    <p:sldId id="384" r:id="rId131"/>
    <p:sldId id="383" r:id="rId132"/>
    <p:sldId id="382" r:id="rId133"/>
    <p:sldId id="381" r:id="rId134"/>
    <p:sldId id="380" r:id="rId135"/>
    <p:sldId id="379" r:id="rId136"/>
    <p:sldId id="378" r:id="rId137"/>
    <p:sldId id="377" r:id="rId138"/>
    <p:sldId id="376" r:id="rId139"/>
    <p:sldId id="529" r:id="rId140"/>
    <p:sldId id="526" r:id="rId141"/>
    <p:sldId id="527" r:id="rId142"/>
    <p:sldId id="569" r:id="rId143"/>
    <p:sldId id="375" r:id="rId144"/>
    <p:sldId id="374" r:id="rId145"/>
    <p:sldId id="373" r:id="rId146"/>
    <p:sldId id="570" r:id="rId147"/>
    <p:sldId id="571" r:id="rId148"/>
    <p:sldId id="572" r:id="rId149"/>
    <p:sldId id="372" r:id="rId150"/>
    <p:sldId id="371" r:id="rId151"/>
    <p:sldId id="530" r:id="rId152"/>
    <p:sldId id="532" r:id="rId153"/>
    <p:sldId id="524" r:id="rId154"/>
    <p:sldId id="531" r:id="rId155"/>
    <p:sldId id="525" r:id="rId156"/>
    <p:sldId id="368" r:id="rId157"/>
    <p:sldId id="536" r:id="rId158"/>
    <p:sldId id="366" r:id="rId159"/>
    <p:sldId id="365" r:id="rId160"/>
    <p:sldId id="364" r:id="rId161"/>
    <p:sldId id="537" r:id="rId162"/>
    <p:sldId id="539" r:id="rId163"/>
    <p:sldId id="361" r:id="rId164"/>
    <p:sldId id="360" r:id="rId165"/>
    <p:sldId id="359" r:id="rId166"/>
    <p:sldId id="358" r:id="rId167"/>
    <p:sldId id="573" r:id="rId168"/>
    <p:sldId id="357" r:id="rId169"/>
    <p:sldId id="356" r:id="rId170"/>
    <p:sldId id="355" r:id="rId171"/>
    <p:sldId id="354" r:id="rId172"/>
    <p:sldId id="353" r:id="rId173"/>
    <p:sldId id="540" r:id="rId174"/>
    <p:sldId id="352" r:id="rId175"/>
    <p:sldId id="351" r:id="rId176"/>
    <p:sldId id="350" r:id="rId177"/>
    <p:sldId id="541" r:id="rId178"/>
    <p:sldId id="543" r:id="rId179"/>
    <p:sldId id="542" r:id="rId180"/>
    <p:sldId id="544" r:id="rId181"/>
    <p:sldId id="346" r:id="rId182"/>
    <p:sldId id="345" r:id="rId183"/>
    <p:sldId id="545" r:id="rId184"/>
    <p:sldId id="344" r:id="rId185"/>
    <p:sldId id="546" r:id="rId186"/>
    <p:sldId id="343" r:id="rId187"/>
    <p:sldId id="574" r:id="rId188"/>
    <p:sldId id="547" r:id="rId189"/>
    <p:sldId id="342" r:id="rId190"/>
    <p:sldId id="341" r:id="rId191"/>
    <p:sldId id="340" r:id="rId192"/>
    <p:sldId id="339" r:id="rId193"/>
    <p:sldId id="338" r:id="rId194"/>
    <p:sldId id="337" r:id="rId195"/>
    <p:sldId id="552" r:id="rId196"/>
    <p:sldId id="548" r:id="rId197"/>
    <p:sldId id="549" r:id="rId198"/>
    <p:sldId id="550" r:id="rId199"/>
    <p:sldId id="551" r:id="rId200"/>
    <p:sldId id="553" r:id="rId201"/>
    <p:sldId id="336" r:id="rId202"/>
    <p:sldId id="535" r:id="rId2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6DD77-4187-496C-BEB2-76C3B725C3EF}" v="1" dt="2018-09-08T14:27:58.2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3" autoAdjust="0"/>
    <p:restoredTop sz="94638" autoAdjust="0"/>
  </p:normalViewPr>
  <p:slideViewPr>
    <p:cSldViewPr>
      <p:cViewPr varScale="1">
        <p:scale>
          <a:sx n="50" d="100"/>
          <a:sy n="50" d="100"/>
        </p:scale>
        <p:origin x="1402" y="3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handoutMaster" Target="handoutMasters/handout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viewProps" Target="viewProp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tableStyles" Target="tableStyles.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microsoft.com/office/2016/11/relationships/changesInfo" Target="changesInfos/changesInfo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microsoft.com/office/2015/10/relationships/revisionInfo" Target="revisionInfo.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it Kumar Das" userId="67d7615b565583ae" providerId="Windows Live" clId="Web-{5955DAF0-1FBE-4293-9294-2DF5A3A69D1A}"/>
    <pc:docChg chg="addSld">
      <pc:chgData name="Sujit Kumar Das" userId="67d7615b565583ae" providerId="Windows Live" clId="Web-{5955DAF0-1FBE-4293-9294-2DF5A3A69D1A}" dt="2018-09-08T12:57:39.629" v="127"/>
      <pc:docMkLst>
        <pc:docMk/>
      </pc:docMkLst>
      <pc:sldChg chg="add">
        <pc:chgData name="Sujit Kumar Das" userId="67d7615b565583ae" providerId="Windows Live" clId="Web-{5955DAF0-1FBE-4293-9294-2DF5A3A69D1A}" dt="2018-09-08T12:57:30.082" v="0"/>
        <pc:sldMkLst>
          <pc:docMk/>
          <pc:sldMk cId="2580092631" sldId="336"/>
        </pc:sldMkLst>
      </pc:sldChg>
      <pc:sldChg chg="add">
        <pc:chgData name="Sujit Kumar Das" userId="67d7615b565583ae" providerId="Windows Live" clId="Web-{5955DAF0-1FBE-4293-9294-2DF5A3A69D1A}" dt="2018-09-08T12:57:30.160" v="1"/>
        <pc:sldMkLst>
          <pc:docMk/>
          <pc:sldMk cId="3229000551" sldId="337"/>
        </pc:sldMkLst>
      </pc:sldChg>
      <pc:sldChg chg="add">
        <pc:chgData name="Sujit Kumar Das" userId="67d7615b565583ae" providerId="Windows Live" clId="Web-{5955DAF0-1FBE-4293-9294-2DF5A3A69D1A}" dt="2018-09-08T12:57:30.239" v="2"/>
        <pc:sldMkLst>
          <pc:docMk/>
          <pc:sldMk cId="3121392989" sldId="338"/>
        </pc:sldMkLst>
      </pc:sldChg>
      <pc:sldChg chg="add">
        <pc:chgData name="Sujit Kumar Das" userId="67d7615b565583ae" providerId="Windows Live" clId="Web-{5955DAF0-1FBE-4293-9294-2DF5A3A69D1A}" dt="2018-09-08T12:57:30.317" v="3"/>
        <pc:sldMkLst>
          <pc:docMk/>
          <pc:sldMk cId="2900132548" sldId="339"/>
        </pc:sldMkLst>
      </pc:sldChg>
      <pc:sldChg chg="add">
        <pc:chgData name="Sujit Kumar Das" userId="67d7615b565583ae" providerId="Windows Live" clId="Web-{5955DAF0-1FBE-4293-9294-2DF5A3A69D1A}" dt="2018-09-08T12:57:30.364" v="4"/>
        <pc:sldMkLst>
          <pc:docMk/>
          <pc:sldMk cId="3527010141" sldId="340"/>
        </pc:sldMkLst>
      </pc:sldChg>
      <pc:sldChg chg="add">
        <pc:chgData name="Sujit Kumar Das" userId="67d7615b565583ae" providerId="Windows Live" clId="Web-{5955DAF0-1FBE-4293-9294-2DF5A3A69D1A}" dt="2018-09-08T12:57:30.457" v="5"/>
        <pc:sldMkLst>
          <pc:docMk/>
          <pc:sldMk cId="4293843114" sldId="341"/>
        </pc:sldMkLst>
      </pc:sldChg>
      <pc:sldChg chg="add">
        <pc:chgData name="Sujit Kumar Das" userId="67d7615b565583ae" providerId="Windows Live" clId="Web-{5955DAF0-1FBE-4293-9294-2DF5A3A69D1A}" dt="2018-09-08T12:57:30.535" v="6"/>
        <pc:sldMkLst>
          <pc:docMk/>
          <pc:sldMk cId="4188471541" sldId="342"/>
        </pc:sldMkLst>
      </pc:sldChg>
      <pc:sldChg chg="add">
        <pc:chgData name="Sujit Kumar Das" userId="67d7615b565583ae" providerId="Windows Live" clId="Web-{5955DAF0-1FBE-4293-9294-2DF5A3A69D1A}" dt="2018-09-08T12:57:30.629" v="7"/>
        <pc:sldMkLst>
          <pc:docMk/>
          <pc:sldMk cId="2924129523" sldId="343"/>
        </pc:sldMkLst>
      </pc:sldChg>
      <pc:sldChg chg="add">
        <pc:chgData name="Sujit Kumar Das" userId="67d7615b565583ae" providerId="Windows Live" clId="Web-{5955DAF0-1FBE-4293-9294-2DF5A3A69D1A}" dt="2018-09-08T12:57:30.723" v="8"/>
        <pc:sldMkLst>
          <pc:docMk/>
          <pc:sldMk cId="1881068130" sldId="344"/>
        </pc:sldMkLst>
      </pc:sldChg>
      <pc:sldChg chg="add">
        <pc:chgData name="Sujit Kumar Das" userId="67d7615b565583ae" providerId="Windows Live" clId="Web-{5955DAF0-1FBE-4293-9294-2DF5A3A69D1A}" dt="2018-09-08T12:57:30.848" v="9"/>
        <pc:sldMkLst>
          <pc:docMk/>
          <pc:sldMk cId="272283817" sldId="345"/>
        </pc:sldMkLst>
      </pc:sldChg>
      <pc:sldChg chg="add">
        <pc:chgData name="Sujit Kumar Das" userId="67d7615b565583ae" providerId="Windows Live" clId="Web-{5955DAF0-1FBE-4293-9294-2DF5A3A69D1A}" dt="2018-09-08T12:57:30.895" v="10"/>
        <pc:sldMkLst>
          <pc:docMk/>
          <pc:sldMk cId="2413586192" sldId="346"/>
        </pc:sldMkLst>
      </pc:sldChg>
      <pc:sldChg chg="add">
        <pc:chgData name="Sujit Kumar Das" userId="67d7615b565583ae" providerId="Windows Live" clId="Web-{5955DAF0-1FBE-4293-9294-2DF5A3A69D1A}" dt="2018-09-08T12:57:31.004" v="11"/>
        <pc:sldMkLst>
          <pc:docMk/>
          <pc:sldMk cId="255038718" sldId="347"/>
        </pc:sldMkLst>
      </pc:sldChg>
      <pc:sldChg chg="add">
        <pc:chgData name="Sujit Kumar Das" userId="67d7615b565583ae" providerId="Windows Live" clId="Web-{5955DAF0-1FBE-4293-9294-2DF5A3A69D1A}" dt="2018-09-08T12:57:31.035" v="12"/>
        <pc:sldMkLst>
          <pc:docMk/>
          <pc:sldMk cId="1976756518" sldId="348"/>
        </pc:sldMkLst>
      </pc:sldChg>
      <pc:sldChg chg="add">
        <pc:chgData name="Sujit Kumar Das" userId="67d7615b565583ae" providerId="Windows Live" clId="Web-{5955DAF0-1FBE-4293-9294-2DF5A3A69D1A}" dt="2018-09-08T12:57:31.082" v="13"/>
        <pc:sldMkLst>
          <pc:docMk/>
          <pc:sldMk cId="2787633959" sldId="349"/>
        </pc:sldMkLst>
      </pc:sldChg>
      <pc:sldChg chg="add">
        <pc:chgData name="Sujit Kumar Das" userId="67d7615b565583ae" providerId="Windows Live" clId="Web-{5955DAF0-1FBE-4293-9294-2DF5A3A69D1A}" dt="2018-09-08T12:57:31.160" v="14"/>
        <pc:sldMkLst>
          <pc:docMk/>
          <pc:sldMk cId="1049994997" sldId="350"/>
        </pc:sldMkLst>
      </pc:sldChg>
      <pc:sldChg chg="add">
        <pc:chgData name="Sujit Kumar Das" userId="67d7615b565583ae" providerId="Windows Live" clId="Web-{5955DAF0-1FBE-4293-9294-2DF5A3A69D1A}" dt="2018-09-08T12:57:31.239" v="15"/>
        <pc:sldMkLst>
          <pc:docMk/>
          <pc:sldMk cId="2557801238" sldId="351"/>
        </pc:sldMkLst>
      </pc:sldChg>
      <pc:sldChg chg="add">
        <pc:chgData name="Sujit Kumar Das" userId="67d7615b565583ae" providerId="Windows Live" clId="Web-{5955DAF0-1FBE-4293-9294-2DF5A3A69D1A}" dt="2018-09-08T12:57:31.285" v="16"/>
        <pc:sldMkLst>
          <pc:docMk/>
          <pc:sldMk cId="1297226955" sldId="352"/>
        </pc:sldMkLst>
      </pc:sldChg>
      <pc:sldChg chg="add">
        <pc:chgData name="Sujit Kumar Das" userId="67d7615b565583ae" providerId="Windows Live" clId="Web-{5955DAF0-1FBE-4293-9294-2DF5A3A69D1A}" dt="2018-09-08T12:57:31.379" v="17"/>
        <pc:sldMkLst>
          <pc:docMk/>
          <pc:sldMk cId="3340139665" sldId="353"/>
        </pc:sldMkLst>
      </pc:sldChg>
      <pc:sldChg chg="add">
        <pc:chgData name="Sujit Kumar Das" userId="67d7615b565583ae" providerId="Windows Live" clId="Web-{5955DAF0-1FBE-4293-9294-2DF5A3A69D1A}" dt="2018-09-08T12:57:31.426" v="18"/>
        <pc:sldMkLst>
          <pc:docMk/>
          <pc:sldMk cId="2812274289" sldId="354"/>
        </pc:sldMkLst>
      </pc:sldChg>
      <pc:sldChg chg="add">
        <pc:chgData name="Sujit Kumar Das" userId="67d7615b565583ae" providerId="Windows Live" clId="Web-{5955DAF0-1FBE-4293-9294-2DF5A3A69D1A}" dt="2018-09-08T12:57:31.473" v="19"/>
        <pc:sldMkLst>
          <pc:docMk/>
          <pc:sldMk cId="1092472883" sldId="355"/>
        </pc:sldMkLst>
      </pc:sldChg>
      <pc:sldChg chg="add">
        <pc:chgData name="Sujit Kumar Das" userId="67d7615b565583ae" providerId="Windows Live" clId="Web-{5955DAF0-1FBE-4293-9294-2DF5A3A69D1A}" dt="2018-09-08T12:57:31.504" v="20"/>
        <pc:sldMkLst>
          <pc:docMk/>
          <pc:sldMk cId="4068180558" sldId="356"/>
        </pc:sldMkLst>
      </pc:sldChg>
      <pc:sldChg chg="add">
        <pc:chgData name="Sujit Kumar Das" userId="67d7615b565583ae" providerId="Windows Live" clId="Web-{5955DAF0-1FBE-4293-9294-2DF5A3A69D1A}" dt="2018-09-08T12:57:31.567" v="21"/>
        <pc:sldMkLst>
          <pc:docMk/>
          <pc:sldMk cId="924908625" sldId="357"/>
        </pc:sldMkLst>
      </pc:sldChg>
      <pc:sldChg chg="add">
        <pc:chgData name="Sujit Kumar Das" userId="67d7615b565583ae" providerId="Windows Live" clId="Web-{5955DAF0-1FBE-4293-9294-2DF5A3A69D1A}" dt="2018-09-08T12:57:31.614" v="22"/>
        <pc:sldMkLst>
          <pc:docMk/>
          <pc:sldMk cId="3078688245" sldId="358"/>
        </pc:sldMkLst>
      </pc:sldChg>
      <pc:sldChg chg="add">
        <pc:chgData name="Sujit Kumar Das" userId="67d7615b565583ae" providerId="Windows Live" clId="Web-{5955DAF0-1FBE-4293-9294-2DF5A3A69D1A}" dt="2018-09-08T12:57:31.660" v="23"/>
        <pc:sldMkLst>
          <pc:docMk/>
          <pc:sldMk cId="951827584" sldId="359"/>
        </pc:sldMkLst>
      </pc:sldChg>
      <pc:sldChg chg="add">
        <pc:chgData name="Sujit Kumar Das" userId="67d7615b565583ae" providerId="Windows Live" clId="Web-{5955DAF0-1FBE-4293-9294-2DF5A3A69D1A}" dt="2018-09-08T12:57:31.723" v="24"/>
        <pc:sldMkLst>
          <pc:docMk/>
          <pc:sldMk cId="4240629569" sldId="360"/>
        </pc:sldMkLst>
      </pc:sldChg>
      <pc:sldChg chg="add">
        <pc:chgData name="Sujit Kumar Das" userId="67d7615b565583ae" providerId="Windows Live" clId="Web-{5955DAF0-1FBE-4293-9294-2DF5A3A69D1A}" dt="2018-09-08T12:57:31.770" v="25"/>
        <pc:sldMkLst>
          <pc:docMk/>
          <pc:sldMk cId="1293218459" sldId="361"/>
        </pc:sldMkLst>
      </pc:sldChg>
      <pc:sldChg chg="add">
        <pc:chgData name="Sujit Kumar Das" userId="67d7615b565583ae" providerId="Windows Live" clId="Web-{5955DAF0-1FBE-4293-9294-2DF5A3A69D1A}" dt="2018-09-08T12:57:31.832" v="26"/>
        <pc:sldMkLst>
          <pc:docMk/>
          <pc:sldMk cId="158613345" sldId="362"/>
        </pc:sldMkLst>
      </pc:sldChg>
      <pc:sldChg chg="add">
        <pc:chgData name="Sujit Kumar Das" userId="67d7615b565583ae" providerId="Windows Live" clId="Web-{5955DAF0-1FBE-4293-9294-2DF5A3A69D1A}" dt="2018-09-08T12:57:31.895" v="27"/>
        <pc:sldMkLst>
          <pc:docMk/>
          <pc:sldMk cId="2745888881" sldId="363"/>
        </pc:sldMkLst>
      </pc:sldChg>
      <pc:sldChg chg="add">
        <pc:chgData name="Sujit Kumar Das" userId="67d7615b565583ae" providerId="Windows Live" clId="Web-{5955DAF0-1FBE-4293-9294-2DF5A3A69D1A}" dt="2018-09-08T12:57:31.942" v="28"/>
        <pc:sldMkLst>
          <pc:docMk/>
          <pc:sldMk cId="2072849109" sldId="364"/>
        </pc:sldMkLst>
      </pc:sldChg>
      <pc:sldChg chg="add">
        <pc:chgData name="Sujit Kumar Das" userId="67d7615b565583ae" providerId="Windows Live" clId="Web-{5955DAF0-1FBE-4293-9294-2DF5A3A69D1A}" dt="2018-09-08T12:57:31.989" v="29"/>
        <pc:sldMkLst>
          <pc:docMk/>
          <pc:sldMk cId="4288401668" sldId="365"/>
        </pc:sldMkLst>
      </pc:sldChg>
      <pc:sldChg chg="add">
        <pc:chgData name="Sujit Kumar Das" userId="67d7615b565583ae" providerId="Windows Live" clId="Web-{5955DAF0-1FBE-4293-9294-2DF5A3A69D1A}" dt="2018-09-08T12:57:32.036" v="30"/>
        <pc:sldMkLst>
          <pc:docMk/>
          <pc:sldMk cId="1664782209" sldId="366"/>
        </pc:sldMkLst>
      </pc:sldChg>
      <pc:sldChg chg="add">
        <pc:chgData name="Sujit Kumar Das" userId="67d7615b565583ae" providerId="Windows Live" clId="Web-{5955DAF0-1FBE-4293-9294-2DF5A3A69D1A}" dt="2018-09-08T12:57:32.098" v="31"/>
        <pc:sldMkLst>
          <pc:docMk/>
          <pc:sldMk cId="610411574" sldId="367"/>
        </pc:sldMkLst>
      </pc:sldChg>
      <pc:sldChg chg="add">
        <pc:chgData name="Sujit Kumar Das" userId="67d7615b565583ae" providerId="Windows Live" clId="Web-{5955DAF0-1FBE-4293-9294-2DF5A3A69D1A}" dt="2018-09-08T12:57:32.129" v="32"/>
        <pc:sldMkLst>
          <pc:docMk/>
          <pc:sldMk cId="1113663674" sldId="368"/>
        </pc:sldMkLst>
      </pc:sldChg>
      <pc:sldChg chg="add">
        <pc:chgData name="Sujit Kumar Das" userId="67d7615b565583ae" providerId="Windows Live" clId="Web-{5955DAF0-1FBE-4293-9294-2DF5A3A69D1A}" dt="2018-09-08T12:57:32.207" v="33"/>
        <pc:sldMkLst>
          <pc:docMk/>
          <pc:sldMk cId="3054689792" sldId="369"/>
        </pc:sldMkLst>
      </pc:sldChg>
      <pc:sldChg chg="add">
        <pc:chgData name="Sujit Kumar Das" userId="67d7615b565583ae" providerId="Windows Live" clId="Web-{5955DAF0-1FBE-4293-9294-2DF5A3A69D1A}" dt="2018-09-08T12:57:32.270" v="34"/>
        <pc:sldMkLst>
          <pc:docMk/>
          <pc:sldMk cId="2350785423" sldId="370"/>
        </pc:sldMkLst>
      </pc:sldChg>
      <pc:sldChg chg="add">
        <pc:chgData name="Sujit Kumar Das" userId="67d7615b565583ae" providerId="Windows Live" clId="Web-{5955DAF0-1FBE-4293-9294-2DF5A3A69D1A}" dt="2018-09-08T12:57:32.348" v="35"/>
        <pc:sldMkLst>
          <pc:docMk/>
          <pc:sldMk cId="1105822178" sldId="371"/>
        </pc:sldMkLst>
      </pc:sldChg>
      <pc:sldChg chg="add">
        <pc:chgData name="Sujit Kumar Das" userId="67d7615b565583ae" providerId="Windows Live" clId="Web-{5955DAF0-1FBE-4293-9294-2DF5A3A69D1A}" dt="2018-09-08T12:57:32.379" v="36"/>
        <pc:sldMkLst>
          <pc:docMk/>
          <pc:sldMk cId="3837474637" sldId="372"/>
        </pc:sldMkLst>
      </pc:sldChg>
      <pc:sldChg chg="add">
        <pc:chgData name="Sujit Kumar Das" userId="67d7615b565583ae" providerId="Windows Live" clId="Web-{5955DAF0-1FBE-4293-9294-2DF5A3A69D1A}" dt="2018-09-08T12:57:32.489" v="37"/>
        <pc:sldMkLst>
          <pc:docMk/>
          <pc:sldMk cId="3036685678" sldId="373"/>
        </pc:sldMkLst>
      </pc:sldChg>
      <pc:sldChg chg="add">
        <pc:chgData name="Sujit Kumar Das" userId="67d7615b565583ae" providerId="Windows Live" clId="Web-{5955DAF0-1FBE-4293-9294-2DF5A3A69D1A}" dt="2018-09-08T12:57:32.536" v="38"/>
        <pc:sldMkLst>
          <pc:docMk/>
          <pc:sldMk cId="406155161" sldId="374"/>
        </pc:sldMkLst>
      </pc:sldChg>
      <pc:sldChg chg="add">
        <pc:chgData name="Sujit Kumar Das" userId="67d7615b565583ae" providerId="Windows Live" clId="Web-{5955DAF0-1FBE-4293-9294-2DF5A3A69D1A}" dt="2018-09-08T12:57:32.598" v="39"/>
        <pc:sldMkLst>
          <pc:docMk/>
          <pc:sldMk cId="1859019356" sldId="375"/>
        </pc:sldMkLst>
      </pc:sldChg>
      <pc:sldChg chg="add">
        <pc:chgData name="Sujit Kumar Das" userId="67d7615b565583ae" providerId="Windows Live" clId="Web-{5955DAF0-1FBE-4293-9294-2DF5A3A69D1A}" dt="2018-09-08T12:57:32.754" v="40"/>
        <pc:sldMkLst>
          <pc:docMk/>
          <pc:sldMk cId="4126262313" sldId="376"/>
        </pc:sldMkLst>
      </pc:sldChg>
      <pc:sldChg chg="add">
        <pc:chgData name="Sujit Kumar Das" userId="67d7615b565583ae" providerId="Windows Live" clId="Web-{5955DAF0-1FBE-4293-9294-2DF5A3A69D1A}" dt="2018-09-08T12:57:32.926" v="41"/>
        <pc:sldMkLst>
          <pc:docMk/>
          <pc:sldMk cId="1270710172" sldId="377"/>
        </pc:sldMkLst>
      </pc:sldChg>
      <pc:sldChg chg="add">
        <pc:chgData name="Sujit Kumar Das" userId="67d7615b565583ae" providerId="Windows Live" clId="Web-{5955DAF0-1FBE-4293-9294-2DF5A3A69D1A}" dt="2018-09-08T12:57:33.098" v="42"/>
        <pc:sldMkLst>
          <pc:docMk/>
          <pc:sldMk cId="3565634564" sldId="378"/>
        </pc:sldMkLst>
      </pc:sldChg>
      <pc:sldChg chg="add">
        <pc:chgData name="Sujit Kumar Das" userId="67d7615b565583ae" providerId="Windows Live" clId="Web-{5955DAF0-1FBE-4293-9294-2DF5A3A69D1A}" dt="2018-09-08T12:57:33.286" v="43"/>
        <pc:sldMkLst>
          <pc:docMk/>
          <pc:sldMk cId="1746387167" sldId="379"/>
        </pc:sldMkLst>
      </pc:sldChg>
      <pc:sldChg chg="add">
        <pc:chgData name="Sujit Kumar Das" userId="67d7615b565583ae" providerId="Windows Live" clId="Web-{5955DAF0-1FBE-4293-9294-2DF5A3A69D1A}" dt="2018-09-08T12:57:33.457" v="44"/>
        <pc:sldMkLst>
          <pc:docMk/>
          <pc:sldMk cId="1401269209" sldId="380"/>
        </pc:sldMkLst>
      </pc:sldChg>
      <pc:sldChg chg="add">
        <pc:chgData name="Sujit Kumar Das" userId="67d7615b565583ae" providerId="Windows Live" clId="Web-{5955DAF0-1FBE-4293-9294-2DF5A3A69D1A}" dt="2018-09-08T12:57:33.629" v="45"/>
        <pc:sldMkLst>
          <pc:docMk/>
          <pc:sldMk cId="2163962360" sldId="381"/>
        </pc:sldMkLst>
      </pc:sldChg>
      <pc:sldChg chg="add">
        <pc:chgData name="Sujit Kumar Das" userId="67d7615b565583ae" providerId="Windows Live" clId="Web-{5955DAF0-1FBE-4293-9294-2DF5A3A69D1A}" dt="2018-09-08T12:57:33.801" v="46"/>
        <pc:sldMkLst>
          <pc:docMk/>
          <pc:sldMk cId="3883463156" sldId="382"/>
        </pc:sldMkLst>
      </pc:sldChg>
      <pc:sldChg chg="add">
        <pc:chgData name="Sujit Kumar Das" userId="67d7615b565583ae" providerId="Windows Live" clId="Web-{5955DAF0-1FBE-4293-9294-2DF5A3A69D1A}" dt="2018-09-08T12:57:33.957" v="47"/>
        <pc:sldMkLst>
          <pc:docMk/>
          <pc:sldMk cId="822346241" sldId="383"/>
        </pc:sldMkLst>
      </pc:sldChg>
      <pc:sldChg chg="add">
        <pc:chgData name="Sujit Kumar Das" userId="67d7615b565583ae" providerId="Windows Live" clId="Web-{5955DAF0-1FBE-4293-9294-2DF5A3A69D1A}" dt="2018-09-08T12:57:34.114" v="48"/>
        <pc:sldMkLst>
          <pc:docMk/>
          <pc:sldMk cId="4262403483" sldId="384"/>
        </pc:sldMkLst>
      </pc:sldChg>
      <pc:sldChg chg="add">
        <pc:chgData name="Sujit Kumar Das" userId="67d7615b565583ae" providerId="Windows Live" clId="Web-{5955DAF0-1FBE-4293-9294-2DF5A3A69D1A}" dt="2018-09-08T12:57:34.286" v="49"/>
        <pc:sldMkLst>
          <pc:docMk/>
          <pc:sldMk cId="4107765934" sldId="385"/>
        </pc:sldMkLst>
      </pc:sldChg>
      <pc:sldChg chg="add">
        <pc:chgData name="Sujit Kumar Das" userId="67d7615b565583ae" providerId="Windows Live" clId="Web-{5955DAF0-1FBE-4293-9294-2DF5A3A69D1A}" dt="2018-09-08T12:57:34.364" v="50"/>
        <pc:sldMkLst>
          <pc:docMk/>
          <pc:sldMk cId="3765526919" sldId="386"/>
        </pc:sldMkLst>
      </pc:sldChg>
      <pc:sldChg chg="add">
        <pc:chgData name="Sujit Kumar Das" userId="67d7615b565583ae" providerId="Windows Live" clId="Web-{5955DAF0-1FBE-4293-9294-2DF5A3A69D1A}" dt="2018-09-08T12:57:34.426" v="51"/>
        <pc:sldMkLst>
          <pc:docMk/>
          <pc:sldMk cId="1923586436" sldId="387"/>
        </pc:sldMkLst>
      </pc:sldChg>
      <pc:sldChg chg="add">
        <pc:chgData name="Sujit Kumar Das" userId="67d7615b565583ae" providerId="Windows Live" clId="Web-{5955DAF0-1FBE-4293-9294-2DF5A3A69D1A}" dt="2018-09-08T12:57:34.473" v="52"/>
        <pc:sldMkLst>
          <pc:docMk/>
          <pc:sldMk cId="1989447077" sldId="388"/>
        </pc:sldMkLst>
      </pc:sldChg>
      <pc:sldChg chg="add">
        <pc:chgData name="Sujit Kumar Das" userId="67d7615b565583ae" providerId="Windows Live" clId="Web-{5955DAF0-1FBE-4293-9294-2DF5A3A69D1A}" dt="2018-09-08T12:57:34.536" v="53"/>
        <pc:sldMkLst>
          <pc:docMk/>
          <pc:sldMk cId="329451815" sldId="389"/>
        </pc:sldMkLst>
      </pc:sldChg>
      <pc:sldChg chg="add">
        <pc:chgData name="Sujit Kumar Das" userId="67d7615b565583ae" providerId="Windows Live" clId="Web-{5955DAF0-1FBE-4293-9294-2DF5A3A69D1A}" dt="2018-09-08T12:57:34.598" v="54"/>
        <pc:sldMkLst>
          <pc:docMk/>
          <pc:sldMk cId="983605701" sldId="390"/>
        </pc:sldMkLst>
      </pc:sldChg>
      <pc:sldChg chg="add">
        <pc:chgData name="Sujit Kumar Das" userId="67d7615b565583ae" providerId="Windows Live" clId="Web-{5955DAF0-1FBE-4293-9294-2DF5A3A69D1A}" dt="2018-09-08T12:57:34.645" v="55"/>
        <pc:sldMkLst>
          <pc:docMk/>
          <pc:sldMk cId="225626169" sldId="391"/>
        </pc:sldMkLst>
      </pc:sldChg>
      <pc:sldChg chg="add">
        <pc:chgData name="Sujit Kumar Das" userId="67d7615b565583ae" providerId="Windows Live" clId="Web-{5955DAF0-1FBE-4293-9294-2DF5A3A69D1A}" dt="2018-09-08T12:57:34.723" v="56"/>
        <pc:sldMkLst>
          <pc:docMk/>
          <pc:sldMk cId="4106201153" sldId="392"/>
        </pc:sldMkLst>
      </pc:sldChg>
      <pc:sldChg chg="add">
        <pc:chgData name="Sujit Kumar Das" userId="67d7615b565583ae" providerId="Windows Live" clId="Web-{5955DAF0-1FBE-4293-9294-2DF5A3A69D1A}" dt="2018-09-08T12:57:34.786" v="57"/>
        <pc:sldMkLst>
          <pc:docMk/>
          <pc:sldMk cId="901403752" sldId="393"/>
        </pc:sldMkLst>
      </pc:sldChg>
      <pc:sldChg chg="add">
        <pc:chgData name="Sujit Kumar Das" userId="67d7615b565583ae" providerId="Windows Live" clId="Web-{5955DAF0-1FBE-4293-9294-2DF5A3A69D1A}" dt="2018-09-08T12:57:34.864" v="58"/>
        <pc:sldMkLst>
          <pc:docMk/>
          <pc:sldMk cId="3664406907" sldId="394"/>
        </pc:sldMkLst>
      </pc:sldChg>
      <pc:sldChg chg="add">
        <pc:chgData name="Sujit Kumar Das" userId="67d7615b565583ae" providerId="Windows Live" clId="Web-{5955DAF0-1FBE-4293-9294-2DF5A3A69D1A}" dt="2018-09-08T12:57:34.911" v="59"/>
        <pc:sldMkLst>
          <pc:docMk/>
          <pc:sldMk cId="1087366786" sldId="395"/>
        </pc:sldMkLst>
      </pc:sldChg>
      <pc:sldChg chg="add">
        <pc:chgData name="Sujit Kumar Das" userId="67d7615b565583ae" providerId="Windows Live" clId="Web-{5955DAF0-1FBE-4293-9294-2DF5A3A69D1A}" dt="2018-09-08T12:57:34.973" v="60"/>
        <pc:sldMkLst>
          <pc:docMk/>
          <pc:sldMk cId="1397989854" sldId="396"/>
        </pc:sldMkLst>
      </pc:sldChg>
      <pc:sldChg chg="add">
        <pc:chgData name="Sujit Kumar Das" userId="67d7615b565583ae" providerId="Windows Live" clId="Web-{5955DAF0-1FBE-4293-9294-2DF5A3A69D1A}" dt="2018-09-08T12:57:35.020" v="61"/>
        <pc:sldMkLst>
          <pc:docMk/>
          <pc:sldMk cId="2711807755" sldId="397"/>
        </pc:sldMkLst>
      </pc:sldChg>
      <pc:sldChg chg="add">
        <pc:chgData name="Sujit Kumar Das" userId="67d7615b565583ae" providerId="Windows Live" clId="Web-{5955DAF0-1FBE-4293-9294-2DF5A3A69D1A}" dt="2018-09-08T12:57:35.082" v="62"/>
        <pc:sldMkLst>
          <pc:docMk/>
          <pc:sldMk cId="4194352007" sldId="398"/>
        </pc:sldMkLst>
      </pc:sldChg>
      <pc:sldChg chg="add">
        <pc:chgData name="Sujit Kumar Das" userId="67d7615b565583ae" providerId="Windows Live" clId="Web-{5955DAF0-1FBE-4293-9294-2DF5A3A69D1A}" dt="2018-09-08T12:57:35.129" v="63"/>
        <pc:sldMkLst>
          <pc:docMk/>
          <pc:sldMk cId="672343147" sldId="399"/>
        </pc:sldMkLst>
      </pc:sldChg>
      <pc:sldChg chg="add">
        <pc:chgData name="Sujit Kumar Das" userId="67d7615b565583ae" providerId="Windows Live" clId="Web-{5955DAF0-1FBE-4293-9294-2DF5A3A69D1A}" dt="2018-09-08T12:57:35.176" v="64"/>
        <pc:sldMkLst>
          <pc:docMk/>
          <pc:sldMk cId="2125463335" sldId="400"/>
        </pc:sldMkLst>
      </pc:sldChg>
      <pc:sldChg chg="add">
        <pc:chgData name="Sujit Kumar Das" userId="67d7615b565583ae" providerId="Windows Live" clId="Web-{5955DAF0-1FBE-4293-9294-2DF5A3A69D1A}" dt="2018-09-08T12:57:35.254" v="65"/>
        <pc:sldMkLst>
          <pc:docMk/>
          <pc:sldMk cId="3795910930" sldId="401"/>
        </pc:sldMkLst>
      </pc:sldChg>
      <pc:sldChg chg="add">
        <pc:chgData name="Sujit Kumar Das" userId="67d7615b565583ae" providerId="Windows Live" clId="Web-{5955DAF0-1FBE-4293-9294-2DF5A3A69D1A}" dt="2018-09-08T12:57:35.301" v="66"/>
        <pc:sldMkLst>
          <pc:docMk/>
          <pc:sldMk cId="2632818390" sldId="402"/>
        </pc:sldMkLst>
      </pc:sldChg>
      <pc:sldChg chg="add">
        <pc:chgData name="Sujit Kumar Das" userId="67d7615b565583ae" providerId="Windows Live" clId="Web-{5955DAF0-1FBE-4293-9294-2DF5A3A69D1A}" dt="2018-09-08T12:57:35.348" v="67"/>
        <pc:sldMkLst>
          <pc:docMk/>
          <pc:sldMk cId="2061663713" sldId="403"/>
        </pc:sldMkLst>
      </pc:sldChg>
      <pc:sldChg chg="add">
        <pc:chgData name="Sujit Kumar Das" userId="67d7615b565583ae" providerId="Windows Live" clId="Web-{5955DAF0-1FBE-4293-9294-2DF5A3A69D1A}" dt="2018-09-08T12:57:35.379" v="68"/>
        <pc:sldMkLst>
          <pc:docMk/>
          <pc:sldMk cId="3698181443" sldId="404"/>
        </pc:sldMkLst>
      </pc:sldChg>
      <pc:sldChg chg="add">
        <pc:chgData name="Sujit Kumar Das" userId="67d7615b565583ae" providerId="Windows Live" clId="Web-{5955DAF0-1FBE-4293-9294-2DF5A3A69D1A}" dt="2018-09-08T12:57:35.426" v="69"/>
        <pc:sldMkLst>
          <pc:docMk/>
          <pc:sldMk cId="1231168218" sldId="405"/>
        </pc:sldMkLst>
      </pc:sldChg>
      <pc:sldChg chg="add">
        <pc:chgData name="Sujit Kumar Das" userId="67d7615b565583ae" providerId="Windows Live" clId="Web-{5955DAF0-1FBE-4293-9294-2DF5A3A69D1A}" dt="2018-09-08T12:57:35.457" v="70"/>
        <pc:sldMkLst>
          <pc:docMk/>
          <pc:sldMk cId="1689710334" sldId="406"/>
        </pc:sldMkLst>
      </pc:sldChg>
      <pc:sldChg chg="add">
        <pc:chgData name="Sujit Kumar Das" userId="67d7615b565583ae" providerId="Windows Live" clId="Web-{5955DAF0-1FBE-4293-9294-2DF5A3A69D1A}" dt="2018-09-08T12:57:35.520" v="71"/>
        <pc:sldMkLst>
          <pc:docMk/>
          <pc:sldMk cId="762433147" sldId="407"/>
        </pc:sldMkLst>
      </pc:sldChg>
      <pc:sldChg chg="add">
        <pc:chgData name="Sujit Kumar Das" userId="67d7615b565583ae" providerId="Windows Live" clId="Web-{5955DAF0-1FBE-4293-9294-2DF5A3A69D1A}" dt="2018-09-08T12:57:35.598" v="72"/>
        <pc:sldMkLst>
          <pc:docMk/>
          <pc:sldMk cId="1251856959" sldId="408"/>
        </pc:sldMkLst>
      </pc:sldChg>
      <pc:sldChg chg="add">
        <pc:chgData name="Sujit Kumar Das" userId="67d7615b565583ae" providerId="Windows Live" clId="Web-{5955DAF0-1FBE-4293-9294-2DF5A3A69D1A}" dt="2018-09-08T12:57:35.645" v="73"/>
        <pc:sldMkLst>
          <pc:docMk/>
          <pc:sldMk cId="2228620376" sldId="409"/>
        </pc:sldMkLst>
      </pc:sldChg>
      <pc:sldChg chg="add">
        <pc:chgData name="Sujit Kumar Das" userId="67d7615b565583ae" providerId="Windows Live" clId="Web-{5955DAF0-1FBE-4293-9294-2DF5A3A69D1A}" dt="2018-09-08T12:57:35.723" v="74"/>
        <pc:sldMkLst>
          <pc:docMk/>
          <pc:sldMk cId="3859536167" sldId="410"/>
        </pc:sldMkLst>
      </pc:sldChg>
      <pc:sldChg chg="add">
        <pc:chgData name="Sujit Kumar Das" userId="67d7615b565583ae" providerId="Windows Live" clId="Web-{5955DAF0-1FBE-4293-9294-2DF5A3A69D1A}" dt="2018-09-08T12:57:35.786" v="75"/>
        <pc:sldMkLst>
          <pc:docMk/>
          <pc:sldMk cId="3407452629" sldId="411"/>
        </pc:sldMkLst>
      </pc:sldChg>
      <pc:sldChg chg="add">
        <pc:chgData name="Sujit Kumar Das" userId="67d7615b565583ae" providerId="Windows Live" clId="Web-{5955DAF0-1FBE-4293-9294-2DF5A3A69D1A}" dt="2018-09-08T12:57:35.833" v="76"/>
        <pc:sldMkLst>
          <pc:docMk/>
          <pc:sldMk cId="251056721" sldId="412"/>
        </pc:sldMkLst>
      </pc:sldChg>
      <pc:sldChg chg="add">
        <pc:chgData name="Sujit Kumar Das" userId="67d7615b565583ae" providerId="Windows Live" clId="Web-{5955DAF0-1FBE-4293-9294-2DF5A3A69D1A}" dt="2018-09-08T12:57:35.879" v="77"/>
        <pc:sldMkLst>
          <pc:docMk/>
          <pc:sldMk cId="592083048" sldId="413"/>
        </pc:sldMkLst>
      </pc:sldChg>
      <pc:sldChg chg="add">
        <pc:chgData name="Sujit Kumar Das" userId="67d7615b565583ae" providerId="Windows Live" clId="Web-{5955DAF0-1FBE-4293-9294-2DF5A3A69D1A}" dt="2018-09-08T12:57:35.958" v="78"/>
        <pc:sldMkLst>
          <pc:docMk/>
          <pc:sldMk cId="1863320456" sldId="414"/>
        </pc:sldMkLst>
      </pc:sldChg>
      <pc:sldChg chg="add">
        <pc:chgData name="Sujit Kumar Das" userId="67d7615b565583ae" providerId="Windows Live" clId="Web-{5955DAF0-1FBE-4293-9294-2DF5A3A69D1A}" dt="2018-09-08T12:57:36.004" v="79"/>
        <pc:sldMkLst>
          <pc:docMk/>
          <pc:sldMk cId="4009053820" sldId="415"/>
        </pc:sldMkLst>
      </pc:sldChg>
      <pc:sldChg chg="add">
        <pc:chgData name="Sujit Kumar Das" userId="67d7615b565583ae" providerId="Windows Live" clId="Web-{5955DAF0-1FBE-4293-9294-2DF5A3A69D1A}" dt="2018-09-08T12:57:36.083" v="80"/>
        <pc:sldMkLst>
          <pc:docMk/>
          <pc:sldMk cId="3286814357" sldId="416"/>
        </pc:sldMkLst>
      </pc:sldChg>
      <pc:sldChg chg="add">
        <pc:chgData name="Sujit Kumar Das" userId="67d7615b565583ae" providerId="Windows Live" clId="Web-{5955DAF0-1FBE-4293-9294-2DF5A3A69D1A}" dt="2018-09-08T12:57:36.176" v="81"/>
        <pc:sldMkLst>
          <pc:docMk/>
          <pc:sldMk cId="501347610" sldId="417"/>
        </pc:sldMkLst>
      </pc:sldChg>
      <pc:sldChg chg="add">
        <pc:chgData name="Sujit Kumar Das" userId="67d7615b565583ae" providerId="Windows Live" clId="Web-{5955DAF0-1FBE-4293-9294-2DF5A3A69D1A}" dt="2018-09-08T12:57:36.208" v="82"/>
        <pc:sldMkLst>
          <pc:docMk/>
          <pc:sldMk cId="2081203967" sldId="418"/>
        </pc:sldMkLst>
      </pc:sldChg>
      <pc:sldChg chg="add">
        <pc:chgData name="Sujit Kumar Das" userId="67d7615b565583ae" providerId="Windows Live" clId="Web-{5955DAF0-1FBE-4293-9294-2DF5A3A69D1A}" dt="2018-09-08T12:57:36.270" v="83"/>
        <pc:sldMkLst>
          <pc:docMk/>
          <pc:sldMk cId="2701628435" sldId="419"/>
        </pc:sldMkLst>
      </pc:sldChg>
      <pc:sldChg chg="add">
        <pc:chgData name="Sujit Kumar Das" userId="67d7615b565583ae" providerId="Windows Live" clId="Web-{5955DAF0-1FBE-4293-9294-2DF5A3A69D1A}" dt="2018-09-08T12:57:36.348" v="84"/>
        <pc:sldMkLst>
          <pc:docMk/>
          <pc:sldMk cId="4120286610" sldId="420"/>
        </pc:sldMkLst>
      </pc:sldChg>
      <pc:sldChg chg="add">
        <pc:chgData name="Sujit Kumar Das" userId="67d7615b565583ae" providerId="Windows Live" clId="Web-{5955DAF0-1FBE-4293-9294-2DF5A3A69D1A}" dt="2018-09-08T12:57:36.426" v="85"/>
        <pc:sldMkLst>
          <pc:docMk/>
          <pc:sldMk cId="791852068" sldId="421"/>
        </pc:sldMkLst>
      </pc:sldChg>
      <pc:sldChg chg="add">
        <pc:chgData name="Sujit Kumar Das" userId="67d7615b565583ae" providerId="Windows Live" clId="Web-{5955DAF0-1FBE-4293-9294-2DF5A3A69D1A}" dt="2018-09-08T12:57:36.504" v="86"/>
        <pc:sldMkLst>
          <pc:docMk/>
          <pc:sldMk cId="1378727957" sldId="422"/>
        </pc:sldMkLst>
      </pc:sldChg>
      <pc:sldChg chg="add">
        <pc:chgData name="Sujit Kumar Das" userId="67d7615b565583ae" providerId="Windows Live" clId="Web-{5955DAF0-1FBE-4293-9294-2DF5A3A69D1A}" dt="2018-09-08T12:57:36.598" v="87"/>
        <pc:sldMkLst>
          <pc:docMk/>
          <pc:sldMk cId="3354304537" sldId="423"/>
        </pc:sldMkLst>
      </pc:sldChg>
      <pc:sldChg chg="add">
        <pc:chgData name="Sujit Kumar Das" userId="67d7615b565583ae" providerId="Windows Live" clId="Web-{5955DAF0-1FBE-4293-9294-2DF5A3A69D1A}" dt="2018-09-08T12:57:36.708" v="88"/>
        <pc:sldMkLst>
          <pc:docMk/>
          <pc:sldMk cId="235891408" sldId="424"/>
        </pc:sldMkLst>
      </pc:sldChg>
      <pc:sldChg chg="add">
        <pc:chgData name="Sujit Kumar Das" userId="67d7615b565583ae" providerId="Windows Live" clId="Web-{5955DAF0-1FBE-4293-9294-2DF5A3A69D1A}" dt="2018-09-08T12:57:36.786" v="89"/>
        <pc:sldMkLst>
          <pc:docMk/>
          <pc:sldMk cId="3311333421" sldId="425"/>
        </pc:sldMkLst>
      </pc:sldChg>
      <pc:sldChg chg="add">
        <pc:chgData name="Sujit Kumar Das" userId="67d7615b565583ae" providerId="Windows Live" clId="Web-{5955DAF0-1FBE-4293-9294-2DF5A3A69D1A}" dt="2018-09-08T12:57:36.848" v="90"/>
        <pc:sldMkLst>
          <pc:docMk/>
          <pc:sldMk cId="3657883492" sldId="426"/>
        </pc:sldMkLst>
      </pc:sldChg>
      <pc:sldChg chg="add">
        <pc:chgData name="Sujit Kumar Das" userId="67d7615b565583ae" providerId="Windows Live" clId="Web-{5955DAF0-1FBE-4293-9294-2DF5A3A69D1A}" dt="2018-09-08T12:57:36.926" v="91"/>
        <pc:sldMkLst>
          <pc:docMk/>
          <pc:sldMk cId="2592523590" sldId="427"/>
        </pc:sldMkLst>
      </pc:sldChg>
      <pc:sldChg chg="add">
        <pc:chgData name="Sujit Kumar Das" userId="67d7615b565583ae" providerId="Windows Live" clId="Web-{5955DAF0-1FBE-4293-9294-2DF5A3A69D1A}" dt="2018-09-08T12:57:37.004" v="92"/>
        <pc:sldMkLst>
          <pc:docMk/>
          <pc:sldMk cId="627002255" sldId="428"/>
        </pc:sldMkLst>
      </pc:sldChg>
      <pc:sldChg chg="add">
        <pc:chgData name="Sujit Kumar Das" userId="67d7615b565583ae" providerId="Windows Live" clId="Web-{5955DAF0-1FBE-4293-9294-2DF5A3A69D1A}" dt="2018-09-08T12:57:37.051" v="93"/>
        <pc:sldMkLst>
          <pc:docMk/>
          <pc:sldMk cId="2865005064" sldId="429"/>
        </pc:sldMkLst>
      </pc:sldChg>
      <pc:sldChg chg="add">
        <pc:chgData name="Sujit Kumar Das" userId="67d7615b565583ae" providerId="Windows Live" clId="Web-{5955DAF0-1FBE-4293-9294-2DF5A3A69D1A}" dt="2018-09-08T12:57:37.114" v="94"/>
        <pc:sldMkLst>
          <pc:docMk/>
          <pc:sldMk cId="1507083708" sldId="430"/>
        </pc:sldMkLst>
      </pc:sldChg>
      <pc:sldChg chg="add">
        <pc:chgData name="Sujit Kumar Das" userId="67d7615b565583ae" providerId="Windows Live" clId="Web-{5955DAF0-1FBE-4293-9294-2DF5A3A69D1A}" dt="2018-09-08T12:57:37.161" v="95"/>
        <pc:sldMkLst>
          <pc:docMk/>
          <pc:sldMk cId="2006440025" sldId="431"/>
        </pc:sldMkLst>
      </pc:sldChg>
      <pc:sldChg chg="add">
        <pc:chgData name="Sujit Kumar Das" userId="67d7615b565583ae" providerId="Windows Live" clId="Web-{5955DAF0-1FBE-4293-9294-2DF5A3A69D1A}" dt="2018-09-08T12:57:37.286" v="96"/>
        <pc:sldMkLst>
          <pc:docMk/>
          <pc:sldMk cId="4261833530" sldId="432"/>
        </pc:sldMkLst>
      </pc:sldChg>
      <pc:sldChg chg="add">
        <pc:chgData name="Sujit Kumar Das" userId="67d7615b565583ae" providerId="Windows Live" clId="Web-{5955DAF0-1FBE-4293-9294-2DF5A3A69D1A}" dt="2018-09-08T12:57:37.333" v="97"/>
        <pc:sldMkLst>
          <pc:docMk/>
          <pc:sldMk cId="958336735" sldId="433"/>
        </pc:sldMkLst>
      </pc:sldChg>
      <pc:sldChg chg="add">
        <pc:chgData name="Sujit Kumar Das" userId="67d7615b565583ae" providerId="Windows Live" clId="Web-{5955DAF0-1FBE-4293-9294-2DF5A3A69D1A}" dt="2018-09-08T12:57:37.458" v="98"/>
        <pc:sldMkLst>
          <pc:docMk/>
          <pc:sldMk cId="3270526289" sldId="434"/>
        </pc:sldMkLst>
      </pc:sldChg>
      <pc:sldChg chg="add">
        <pc:chgData name="Sujit Kumar Das" userId="67d7615b565583ae" providerId="Windows Live" clId="Web-{5955DAF0-1FBE-4293-9294-2DF5A3A69D1A}" dt="2018-09-08T12:57:37.520" v="99"/>
        <pc:sldMkLst>
          <pc:docMk/>
          <pc:sldMk cId="3662227133" sldId="435"/>
        </pc:sldMkLst>
      </pc:sldChg>
      <pc:sldChg chg="add">
        <pc:chgData name="Sujit Kumar Das" userId="67d7615b565583ae" providerId="Windows Live" clId="Web-{5955DAF0-1FBE-4293-9294-2DF5A3A69D1A}" dt="2018-09-08T12:57:37.598" v="100"/>
        <pc:sldMkLst>
          <pc:docMk/>
          <pc:sldMk cId="356298924" sldId="436"/>
        </pc:sldMkLst>
      </pc:sldChg>
      <pc:sldChg chg="add">
        <pc:chgData name="Sujit Kumar Das" userId="67d7615b565583ae" providerId="Windows Live" clId="Web-{5955DAF0-1FBE-4293-9294-2DF5A3A69D1A}" dt="2018-09-08T12:57:37.645" v="101"/>
        <pc:sldMkLst>
          <pc:docMk/>
          <pc:sldMk cId="1935592839" sldId="437"/>
        </pc:sldMkLst>
      </pc:sldChg>
      <pc:sldChg chg="add">
        <pc:chgData name="Sujit Kumar Das" userId="67d7615b565583ae" providerId="Windows Live" clId="Web-{5955DAF0-1FBE-4293-9294-2DF5A3A69D1A}" dt="2018-09-08T12:57:37.708" v="102"/>
        <pc:sldMkLst>
          <pc:docMk/>
          <pc:sldMk cId="1541884150" sldId="438"/>
        </pc:sldMkLst>
      </pc:sldChg>
      <pc:sldChg chg="add">
        <pc:chgData name="Sujit Kumar Das" userId="67d7615b565583ae" providerId="Windows Live" clId="Web-{5955DAF0-1FBE-4293-9294-2DF5A3A69D1A}" dt="2018-09-08T12:57:37.754" v="103"/>
        <pc:sldMkLst>
          <pc:docMk/>
          <pc:sldMk cId="4039929008" sldId="439"/>
        </pc:sldMkLst>
      </pc:sldChg>
      <pc:sldChg chg="add">
        <pc:chgData name="Sujit Kumar Das" userId="67d7615b565583ae" providerId="Windows Live" clId="Web-{5955DAF0-1FBE-4293-9294-2DF5A3A69D1A}" dt="2018-09-08T12:57:37.833" v="104"/>
        <pc:sldMkLst>
          <pc:docMk/>
          <pc:sldMk cId="3834781994" sldId="440"/>
        </pc:sldMkLst>
      </pc:sldChg>
      <pc:sldChg chg="add">
        <pc:chgData name="Sujit Kumar Das" userId="67d7615b565583ae" providerId="Windows Live" clId="Web-{5955DAF0-1FBE-4293-9294-2DF5A3A69D1A}" dt="2018-09-08T12:57:37.914" v="105"/>
        <pc:sldMkLst>
          <pc:docMk/>
          <pc:sldMk cId="2296366331" sldId="441"/>
        </pc:sldMkLst>
      </pc:sldChg>
      <pc:sldChg chg="add">
        <pc:chgData name="Sujit Kumar Das" userId="67d7615b565583ae" providerId="Windows Live" clId="Web-{5955DAF0-1FBE-4293-9294-2DF5A3A69D1A}" dt="2018-09-08T12:57:37.989" v="106"/>
        <pc:sldMkLst>
          <pc:docMk/>
          <pc:sldMk cId="848532590" sldId="442"/>
        </pc:sldMkLst>
      </pc:sldChg>
      <pc:sldChg chg="add">
        <pc:chgData name="Sujit Kumar Das" userId="67d7615b565583ae" providerId="Windows Live" clId="Web-{5955DAF0-1FBE-4293-9294-2DF5A3A69D1A}" dt="2018-09-08T12:57:38.145" v="107"/>
        <pc:sldMkLst>
          <pc:docMk/>
          <pc:sldMk cId="1684713558" sldId="443"/>
        </pc:sldMkLst>
      </pc:sldChg>
      <pc:sldChg chg="add">
        <pc:chgData name="Sujit Kumar Das" userId="67d7615b565583ae" providerId="Windows Live" clId="Web-{5955DAF0-1FBE-4293-9294-2DF5A3A69D1A}" dt="2018-09-08T12:57:38.239" v="108"/>
        <pc:sldMkLst>
          <pc:docMk/>
          <pc:sldMk cId="621207282" sldId="444"/>
        </pc:sldMkLst>
      </pc:sldChg>
      <pc:sldChg chg="add">
        <pc:chgData name="Sujit Kumar Das" userId="67d7615b565583ae" providerId="Windows Live" clId="Web-{5955DAF0-1FBE-4293-9294-2DF5A3A69D1A}" dt="2018-09-08T12:57:38.317" v="109"/>
        <pc:sldMkLst>
          <pc:docMk/>
          <pc:sldMk cId="2470063006" sldId="445"/>
        </pc:sldMkLst>
      </pc:sldChg>
      <pc:sldChg chg="add">
        <pc:chgData name="Sujit Kumar Das" userId="67d7615b565583ae" providerId="Windows Live" clId="Web-{5955DAF0-1FBE-4293-9294-2DF5A3A69D1A}" dt="2018-09-08T12:57:38.395" v="110"/>
        <pc:sldMkLst>
          <pc:docMk/>
          <pc:sldMk cId="2548642700" sldId="446"/>
        </pc:sldMkLst>
      </pc:sldChg>
      <pc:sldChg chg="add">
        <pc:chgData name="Sujit Kumar Das" userId="67d7615b565583ae" providerId="Windows Live" clId="Web-{5955DAF0-1FBE-4293-9294-2DF5A3A69D1A}" dt="2018-09-08T12:57:38.473" v="111"/>
        <pc:sldMkLst>
          <pc:docMk/>
          <pc:sldMk cId="2028095999" sldId="447"/>
        </pc:sldMkLst>
      </pc:sldChg>
      <pc:sldChg chg="add">
        <pc:chgData name="Sujit Kumar Das" userId="67d7615b565583ae" providerId="Windows Live" clId="Web-{5955DAF0-1FBE-4293-9294-2DF5A3A69D1A}" dt="2018-09-08T12:57:38.645" v="112"/>
        <pc:sldMkLst>
          <pc:docMk/>
          <pc:sldMk cId="298271254" sldId="448"/>
        </pc:sldMkLst>
      </pc:sldChg>
      <pc:sldChg chg="add">
        <pc:chgData name="Sujit Kumar Das" userId="67d7615b565583ae" providerId="Windows Live" clId="Web-{5955DAF0-1FBE-4293-9294-2DF5A3A69D1A}" dt="2018-09-08T12:57:38.692" v="113"/>
        <pc:sldMkLst>
          <pc:docMk/>
          <pc:sldMk cId="2322382609" sldId="449"/>
        </pc:sldMkLst>
      </pc:sldChg>
      <pc:sldChg chg="add">
        <pc:chgData name="Sujit Kumar Das" userId="67d7615b565583ae" providerId="Windows Live" clId="Web-{5955DAF0-1FBE-4293-9294-2DF5A3A69D1A}" dt="2018-09-08T12:57:38.756" v="114"/>
        <pc:sldMkLst>
          <pc:docMk/>
          <pc:sldMk cId="1313110487" sldId="450"/>
        </pc:sldMkLst>
      </pc:sldChg>
      <pc:sldChg chg="add">
        <pc:chgData name="Sujit Kumar Das" userId="67d7615b565583ae" providerId="Windows Live" clId="Web-{5955DAF0-1FBE-4293-9294-2DF5A3A69D1A}" dt="2018-09-08T12:57:38.848" v="115"/>
        <pc:sldMkLst>
          <pc:docMk/>
          <pc:sldMk cId="1022937665" sldId="451"/>
        </pc:sldMkLst>
      </pc:sldChg>
      <pc:sldChg chg="add">
        <pc:chgData name="Sujit Kumar Das" userId="67d7615b565583ae" providerId="Windows Live" clId="Web-{5955DAF0-1FBE-4293-9294-2DF5A3A69D1A}" dt="2018-09-08T12:57:38.926" v="116"/>
        <pc:sldMkLst>
          <pc:docMk/>
          <pc:sldMk cId="3002022220" sldId="452"/>
        </pc:sldMkLst>
      </pc:sldChg>
      <pc:sldChg chg="add">
        <pc:chgData name="Sujit Kumar Das" userId="67d7615b565583ae" providerId="Windows Live" clId="Web-{5955DAF0-1FBE-4293-9294-2DF5A3A69D1A}" dt="2018-09-08T12:57:39.004" v="117"/>
        <pc:sldMkLst>
          <pc:docMk/>
          <pc:sldMk cId="3385326040" sldId="453"/>
        </pc:sldMkLst>
      </pc:sldChg>
      <pc:sldChg chg="add">
        <pc:chgData name="Sujit Kumar Das" userId="67d7615b565583ae" providerId="Windows Live" clId="Web-{5955DAF0-1FBE-4293-9294-2DF5A3A69D1A}" dt="2018-09-08T12:57:39.051" v="118"/>
        <pc:sldMkLst>
          <pc:docMk/>
          <pc:sldMk cId="2871930473" sldId="454"/>
        </pc:sldMkLst>
      </pc:sldChg>
      <pc:sldChg chg="add">
        <pc:chgData name="Sujit Kumar Das" userId="67d7615b565583ae" providerId="Windows Live" clId="Web-{5955DAF0-1FBE-4293-9294-2DF5A3A69D1A}" dt="2018-09-08T12:57:39.114" v="119"/>
        <pc:sldMkLst>
          <pc:docMk/>
          <pc:sldMk cId="3572896106" sldId="455"/>
        </pc:sldMkLst>
      </pc:sldChg>
      <pc:sldChg chg="add">
        <pc:chgData name="Sujit Kumar Das" userId="67d7615b565583ae" providerId="Windows Live" clId="Web-{5955DAF0-1FBE-4293-9294-2DF5A3A69D1A}" dt="2018-09-08T12:57:39.163" v="120"/>
        <pc:sldMkLst>
          <pc:docMk/>
          <pc:sldMk cId="1439525269" sldId="456"/>
        </pc:sldMkLst>
      </pc:sldChg>
      <pc:sldChg chg="add">
        <pc:chgData name="Sujit Kumar Das" userId="67d7615b565583ae" providerId="Windows Live" clId="Web-{5955DAF0-1FBE-4293-9294-2DF5A3A69D1A}" dt="2018-09-08T12:57:39.254" v="121"/>
        <pc:sldMkLst>
          <pc:docMk/>
          <pc:sldMk cId="1885412508" sldId="457"/>
        </pc:sldMkLst>
      </pc:sldChg>
      <pc:sldChg chg="add">
        <pc:chgData name="Sujit Kumar Das" userId="67d7615b565583ae" providerId="Windows Live" clId="Web-{5955DAF0-1FBE-4293-9294-2DF5A3A69D1A}" dt="2018-09-08T12:57:39.364" v="122"/>
        <pc:sldMkLst>
          <pc:docMk/>
          <pc:sldMk cId="1007931512" sldId="458"/>
        </pc:sldMkLst>
      </pc:sldChg>
      <pc:sldChg chg="add">
        <pc:chgData name="Sujit Kumar Das" userId="67d7615b565583ae" providerId="Windows Live" clId="Web-{5955DAF0-1FBE-4293-9294-2DF5A3A69D1A}" dt="2018-09-08T12:57:39.442" v="123"/>
        <pc:sldMkLst>
          <pc:docMk/>
          <pc:sldMk cId="422121231" sldId="459"/>
        </pc:sldMkLst>
      </pc:sldChg>
      <pc:sldChg chg="add">
        <pc:chgData name="Sujit Kumar Das" userId="67d7615b565583ae" providerId="Windows Live" clId="Web-{5955DAF0-1FBE-4293-9294-2DF5A3A69D1A}" dt="2018-09-08T12:57:39.489" v="124"/>
        <pc:sldMkLst>
          <pc:docMk/>
          <pc:sldMk cId="1974881251" sldId="460"/>
        </pc:sldMkLst>
      </pc:sldChg>
      <pc:sldChg chg="add">
        <pc:chgData name="Sujit Kumar Das" userId="67d7615b565583ae" providerId="Windows Live" clId="Web-{5955DAF0-1FBE-4293-9294-2DF5A3A69D1A}" dt="2018-09-08T12:57:39.536" v="125"/>
        <pc:sldMkLst>
          <pc:docMk/>
          <pc:sldMk cId="238166981" sldId="461"/>
        </pc:sldMkLst>
      </pc:sldChg>
      <pc:sldChg chg="add">
        <pc:chgData name="Sujit Kumar Das" userId="67d7615b565583ae" providerId="Windows Live" clId="Web-{5955DAF0-1FBE-4293-9294-2DF5A3A69D1A}" dt="2018-09-08T12:57:39.583" v="126"/>
        <pc:sldMkLst>
          <pc:docMk/>
          <pc:sldMk cId="2972592805" sldId="462"/>
        </pc:sldMkLst>
      </pc:sldChg>
      <pc:sldChg chg="add">
        <pc:chgData name="Sujit Kumar Das" userId="67d7615b565583ae" providerId="Windows Live" clId="Web-{5955DAF0-1FBE-4293-9294-2DF5A3A69D1A}" dt="2018-09-08T12:57:39.629" v="127"/>
        <pc:sldMkLst>
          <pc:docMk/>
          <pc:sldMk cId="361218672" sldId="463"/>
        </pc:sldMkLst>
      </pc:sldChg>
      <pc:sldMasterChg chg="addSldLayout">
        <pc:chgData name="Sujit Kumar Das" userId="67d7615b565583ae" providerId="Windows Live" clId="Web-{5955DAF0-1FBE-4293-9294-2DF5A3A69D1A}" dt="2018-09-08T12:57:35.598" v="72"/>
        <pc:sldMasterMkLst>
          <pc:docMk/>
          <pc:sldMasterMk cId="0" sldId="2147483674"/>
        </pc:sldMasterMkLst>
        <pc:sldLayoutChg chg="add">
          <pc:chgData name="Sujit Kumar Das" userId="67d7615b565583ae" providerId="Windows Live" clId="Web-{5955DAF0-1FBE-4293-9294-2DF5A3A69D1A}" dt="2018-09-08T12:57:31.239" v="15"/>
          <pc:sldLayoutMkLst>
            <pc:docMk/>
            <pc:sldMasterMk cId="0" sldId="2147483674"/>
            <pc:sldLayoutMk cId="2666031706" sldId="2147483686"/>
          </pc:sldLayoutMkLst>
        </pc:sldLayoutChg>
        <pc:sldLayoutChg chg="add">
          <pc:chgData name="Sujit Kumar Das" userId="67d7615b565583ae" providerId="Windows Live" clId="Web-{5955DAF0-1FBE-4293-9294-2DF5A3A69D1A}" dt="2018-09-08T12:57:34.864" v="58"/>
          <pc:sldLayoutMkLst>
            <pc:docMk/>
            <pc:sldMasterMk cId="0" sldId="2147483674"/>
            <pc:sldLayoutMk cId="2531722940" sldId="2147483687"/>
          </pc:sldLayoutMkLst>
        </pc:sldLayoutChg>
        <pc:sldLayoutChg chg="add">
          <pc:chgData name="Sujit Kumar Das" userId="67d7615b565583ae" providerId="Windows Live" clId="Web-{5955DAF0-1FBE-4293-9294-2DF5A3A69D1A}" dt="2018-09-08T12:57:35.520" v="71"/>
          <pc:sldLayoutMkLst>
            <pc:docMk/>
            <pc:sldMasterMk cId="0" sldId="2147483674"/>
            <pc:sldLayoutMk cId="2515597149" sldId="2147483688"/>
          </pc:sldLayoutMkLst>
        </pc:sldLayoutChg>
        <pc:sldLayoutChg chg="add">
          <pc:chgData name="Sujit Kumar Das" userId="67d7615b565583ae" providerId="Windows Live" clId="Web-{5955DAF0-1FBE-4293-9294-2DF5A3A69D1A}" dt="2018-09-08T12:57:35.598" v="72"/>
          <pc:sldLayoutMkLst>
            <pc:docMk/>
            <pc:sldMasterMk cId="0" sldId="2147483674"/>
            <pc:sldLayoutMk cId="2004536121" sldId="2147483689"/>
          </pc:sldLayoutMkLst>
        </pc:sldLayoutChg>
      </pc:sldMasterChg>
    </pc:docChg>
  </pc:docChgLst>
  <pc:docChgLst>
    <pc:chgData name="Sujit Kumar Das" userId="67d7615b565583ae" providerId="Windows Live" clId="Web-{96DEFFA5-D48E-4589-A862-C2597C0264FC}"/>
    <pc:docChg chg="delSld modSld">
      <pc:chgData name="Sujit Kumar Das" userId="67d7615b565583ae" providerId="Windows Live" clId="Web-{96DEFFA5-D48E-4589-A862-C2597C0264FC}" dt="2018-09-08T13:48:43.586" v="362"/>
      <pc:docMkLst>
        <pc:docMk/>
      </pc:docMkLst>
      <pc:sldChg chg="modSp del">
        <pc:chgData name="Sujit Kumar Das" userId="67d7615b565583ae" providerId="Windows Live" clId="Web-{96DEFFA5-D48E-4589-A862-C2597C0264FC}" dt="2018-09-08T13:48:43.586" v="362"/>
        <pc:sldMkLst>
          <pc:docMk/>
          <pc:sldMk cId="2972592805" sldId="462"/>
        </pc:sldMkLst>
        <pc:spChg chg="mod">
          <ac:chgData name="Sujit Kumar Das" userId="67d7615b565583ae" providerId="Windows Live" clId="Web-{96DEFFA5-D48E-4589-A862-C2597C0264FC}" dt="2018-09-08T13:48:43.383" v="360" actId="20577"/>
          <ac:spMkLst>
            <pc:docMk/>
            <pc:sldMk cId="2972592805" sldId="462"/>
            <ac:spMk id="7171" creationId="{30B853DD-875D-490A-8AD4-59000CAF3A17}"/>
          </ac:spMkLst>
        </pc:spChg>
      </pc:sldChg>
      <pc:sldChg chg="modSp">
        <pc:chgData name="Sujit Kumar Das" userId="67d7615b565583ae" providerId="Windows Live" clId="Web-{96DEFFA5-D48E-4589-A862-C2597C0264FC}" dt="2018-09-08T13:48:28.696" v="218" actId="20577"/>
        <pc:sldMkLst>
          <pc:docMk/>
          <pc:sldMk cId="361218672" sldId="463"/>
        </pc:sldMkLst>
        <pc:spChg chg="mod">
          <ac:chgData name="Sujit Kumar Das" userId="67d7615b565583ae" providerId="Windows Live" clId="Web-{96DEFFA5-D48E-4589-A862-C2597C0264FC}" dt="2018-09-08T13:48:28.696" v="218" actId="20577"/>
          <ac:spMkLst>
            <pc:docMk/>
            <pc:sldMk cId="361218672" sldId="463"/>
            <ac:spMk id="6147" creationId="{560B7D7B-C86E-46B8-A45D-DBC929AF6267}"/>
          </ac:spMkLst>
        </pc:spChg>
      </pc:sldChg>
    </pc:docChg>
  </pc:docChgLst>
  <pc:docChgLst>
    <pc:chgData name="Sujit Kumar Das" userId="67d7615b565583ae" providerId="Windows Live" clId="Web-{763F5292-041E-4389-899F-7089B966332E}"/>
    <pc:docChg chg="modSld">
      <pc:chgData name="Sujit Kumar Das" userId="67d7615b565583ae" providerId="Windows Live" clId="Web-{763F5292-041E-4389-899F-7089B966332E}" dt="2018-09-04T15:46:33.613" v="11" actId="1076"/>
      <pc:docMkLst>
        <pc:docMk/>
      </pc:docMkLst>
      <pc:sldChg chg="modSp">
        <pc:chgData name="Sujit Kumar Das" userId="67d7615b565583ae" providerId="Windows Live" clId="Web-{763F5292-041E-4389-899F-7089B966332E}" dt="2018-09-04T15:46:33.613" v="11" actId="1076"/>
        <pc:sldMkLst>
          <pc:docMk/>
          <pc:sldMk cId="2317771042" sldId="333"/>
        </pc:sldMkLst>
        <pc:spChg chg="mod">
          <ac:chgData name="Sujit Kumar Das" userId="67d7615b565583ae" providerId="Windows Live" clId="Web-{763F5292-041E-4389-899F-7089B966332E}" dt="2018-09-04T15:46:16.957" v="8" actId="20577"/>
          <ac:spMkLst>
            <pc:docMk/>
            <pc:sldMk cId="2317771042" sldId="333"/>
            <ac:spMk id="91142" creationId="{00000000-0000-0000-0000-000000000000}"/>
          </ac:spMkLst>
        </pc:spChg>
        <pc:graphicFrameChg chg="mod">
          <ac:chgData name="Sujit Kumar Das" userId="67d7615b565583ae" providerId="Windows Live" clId="Web-{763F5292-041E-4389-899F-7089B966332E}" dt="2018-09-04T15:46:33.613" v="11" actId="1076"/>
          <ac:graphicFrameMkLst>
            <pc:docMk/>
            <pc:sldMk cId="2317771042" sldId="333"/>
            <ac:graphicFrameMk id="91143" creationId="{00000000-0000-0000-0000-000000000000}"/>
          </ac:graphicFrameMkLst>
        </pc:graphicFrameChg>
      </pc:sldChg>
    </pc:docChg>
  </pc:docChgLst>
  <pc:docChgLst>
    <pc:chgData name="Sujit Kumar Das" userId="67d7615b565583ae" providerId="Windows Live" clId="Web-{36C3AAF8-CEAF-4026-92DE-718A159DDAF7}"/>
    <pc:docChg chg="modSld">
      <pc:chgData name="Sujit Kumar Das" userId="67d7615b565583ae" providerId="Windows Live" clId="Web-{36C3AAF8-CEAF-4026-92DE-718A159DDAF7}" dt="2018-09-04T16:08:27.430" v="14" actId="20577"/>
      <pc:docMkLst>
        <pc:docMk/>
      </pc:docMkLst>
      <pc:sldChg chg="modSp">
        <pc:chgData name="Sujit Kumar Das" userId="67d7615b565583ae" providerId="Windows Live" clId="Web-{36C3AAF8-CEAF-4026-92DE-718A159DDAF7}" dt="2018-09-04T16:07:48.883" v="12" actId="20577"/>
        <pc:sldMkLst>
          <pc:docMk/>
          <pc:sldMk cId="1098562061" sldId="307"/>
        </pc:sldMkLst>
        <pc:spChg chg="mod">
          <ac:chgData name="Sujit Kumar Das" userId="67d7615b565583ae" providerId="Windows Live" clId="Web-{36C3AAF8-CEAF-4026-92DE-718A159DDAF7}" dt="2018-09-04T16:07:48.883" v="12" actId="20577"/>
          <ac:spMkLst>
            <pc:docMk/>
            <pc:sldMk cId="1098562061" sldId="307"/>
            <ac:spMk id="3" creationId="{00000000-0000-0000-0000-000000000000}"/>
          </ac:spMkLst>
        </pc:spChg>
      </pc:sldChg>
    </pc:docChg>
  </pc:docChgLst>
  <pc:docChgLst>
    <pc:chgData name="Sujit Kumar Das" userId="67d7615b565583ae" providerId="Windows Live" clId="Web-{8336DD77-4187-496C-BEB2-76C3B725C3EF}"/>
    <pc:docChg chg="modSld">
      <pc:chgData name="Sujit Kumar Das" userId="67d7615b565583ae" providerId="Windows Live" clId="Web-{8336DD77-4187-496C-BEB2-76C3B725C3EF}" dt="2018-09-08T14:27:58.288" v="7" actId="1076"/>
      <pc:docMkLst>
        <pc:docMk/>
      </pc:docMkLst>
      <pc:sldChg chg="addSp modSp">
        <pc:chgData name="Sujit Kumar Das" userId="67d7615b565583ae" providerId="Windows Live" clId="Web-{8336DD77-4187-496C-BEB2-76C3B725C3EF}" dt="2018-09-08T14:27:58.288" v="7" actId="1076"/>
        <pc:sldMkLst>
          <pc:docMk/>
          <pc:sldMk cId="1974881251" sldId="460"/>
        </pc:sldMkLst>
        <pc:spChg chg="add">
          <ac:chgData name="Sujit Kumar Das" userId="67d7615b565583ae" providerId="Windows Live" clId="Web-{8336DD77-4187-496C-BEB2-76C3B725C3EF}" dt="2018-09-08T14:27:57.694" v="4"/>
          <ac:spMkLst>
            <pc:docMk/>
            <pc:sldMk cId="1974881251" sldId="460"/>
            <ac:spMk id="2" creationId="{B09917FD-1775-4F9C-A9A4-4D76D97D2234}"/>
          </ac:spMkLst>
        </pc:spChg>
        <pc:spChg chg="add">
          <ac:chgData name="Sujit Kumar Das" userId="67d7615b565583ae" providerId="Windows Live" clId="Web-{8336DD77-4187-496C-BEB2-76C3B725C3EF}" dt="2018-09-08T14:27:57.881" v="5"/>
          <ac:spMkLst>
            <pc:docMk/>
            <pc:sldMk cId="1974881251" sldId="460"/>
            <ac:spMk id="3" creationId="{F533DCF3-FD43-40C9-BF3B-A488CACA5145}"/>
          </ac:spMkLst>
        </pc:spChg>
        <pc:spChg chg="mod">
          <ac:chgData name="Sujit Kumar Das" userId="67d7615b565583ae" providerId="Windows Live" clId="Web-{8336DD77-4187-496C-BEB2-76C3B725C3EF}" dt="2018-09-08T14:27:57.303" v="2" actId="20577"/>
          <ac:spMkLst>
            <pc:docMk/>
            <pc:sldMk cId="1974881251" sldId="460"/>
            <ac:spMk id="9218" creationId="{D44399C1-63C1-4897-A274-08C71B5B466E}"/>
          </ac:spMkLst>
        </pc:spChg>
        <pc:picChg chg="mod">
          <ac:chgData name="Sujit Kumar Das" userId="67d7615b565583ae" providerId="Windows Live" clId="Web-{8336DD77-4187-496C-BEB2-76C3B725C3EF}" dt="2018-09-08T14:27:58.288" v="7" actId="1076"/>
          <ac:picMkLst>
            <pc:docMk/>
            <pc:sldMk cId="1974881251" sldId="460"/>
            <ac:picMk id="9220" creationId="{52EBDEF1-7401-40B6-9353-FA6E1A85C644}"/>
          </ac:picMkLst>
        </pc:picChg>
      </pc:sldChg>
    </pc:docChg>
  </pc:docChgLst>
  <pc:docChgLst>
    <pc:chgData clId="Web-{96DEFFA5-D48E-4589-A862-C2597C0264FC}"/>
    <pc:docChg chg="modSld">
      <pc:chgData name="" userId="" providerId="" clId="Web-{96DEFFA5-D48E-4589-A862-C2597C0264FC}" dt="2018-09-08T13:48:00.961" v="22" actId="20577"/>
      <pc:docMkLst>
        <pc:docMk/>
      </pc:docMkLst>
      <pc:sldChg chg="modSp">
        <pc:chgData name="" userId="" providerId="" clId="Web-{96DEFFA5-D48E-4589-A862-C2597C0264FC}" dt="2018-09-08T13:47:58.821" v="2" actId="20577"/>
        <pc:sldMkLst>
          <pc:docMk/>
          <pc:sldMk cId="0" sldId="256"/>
        </pc:sldMkLst>
        <pc:spChg chg="mod">
          <ac:chgData name="" userId="" providerId="" clId="Web-{96DEFFA5-D48E-4589-A862-C2597C0264FC}" dt="2018-09-08T13:47:58.821" v="2" actId="20577"/>
          <ac:spMkLst>
            <pc:docMk/>
            <pc:sldMk cId="0" sldId="256"/>
            <ac:spMk id="91" creationId="{00000000-0000-0000-0000-000000000000}"/>
          </ac:spMkLst>
        </pc:spChg>
      </pc:sldChg>
      <pc:sldChg chg="modSp">
        <pc:chgData name="" userId="" providerId="" clId="Web-{96DEFFA5-D48E-4589-A862-C2597C0264FC}" dt="2018-09-08T13:48:00.961" v="21" actId="20577"/>
        <pc:sldMkLst>
          <pc:docMk/>
          <pc:sldMk cId="361218672" sldId="463"/>
        </pc:sldMkLst>
        <pc:spChg chg="mod">
          <ac:chgData name="" userId="" providerId="" clId="Web-{96DEFFA5-D48E-4589-A862-C2597C0264FC}" dt="2018-09-08T13:47:59.368" v="5" actId="20577"/>
          <ac:spMkLst>
            <pc:docMk/>
            <pc:sldMk cId="361218672" sldId="463"/>
            <ac:spMk id="6146" creationId="{A876ADCD-A163-446C-865F-AB124B975A1E}"/>
          </ac:spMkLst>
        </pc:spChg>
        <pc:spChg chg="mod">
          <ac:chgData name="" userId="" providerId="" clId="Web-{96DEFFA5-D48E-4589-A862-C2597C0264FC}" dt="2018-09-08T13:48:00.961" v="21" actId="20577"/>
          <ac:spMkLst>
            <pc:docMk/>
            <pc:sldMk cId="361218672" sldId="463"/>
            <ac:spMk id="6147" creationId="{560B7D7B-C86E-46B8-A45D-DBC929AF6267}"/>
          </ac:spMkLst>
        </pc:spChg>
      </pc:sldChg>
    </pc:docChg>
  </pc:docChgLst>
  <pc:docChgLst>
    <pc:chgData name="Sujit Kumar Das" userId="67d7615b565583ae" providerId="Windows Live" clId="Web-{37B55749-4C16-4BB4-BF25-6CB0FD45B8E8}"/>
    <pc:docChg chg="addSld delSld modSld">
      <pc:chgData name="Sujit Kumar Das" userId="67d7615b565583ae" providerId="Windows Live" clId="Web-{37B55749-4C16-4BB4-BF25-6CB0FD45B8E8}" dt="2018-09-08T15:22:28.014" v="432"/>
      <pc:docMkLst>
        <pc:docMk/>
      </pc:docMkLst>
      <pc:sldChg chg="del">
        <pc:chgData name="Sujit Kumar Das" userId="67d7615b565583ae" providerId="Windows Live" clId="Web-{37B55749-4C16-4BB4-BF25-6CB0FD45B8E8}" dt="2018-09-08T15:21:47.242" v="405"/>
        <pc:sldMkLst>
          <pc:docMk/>
          <pc:sldMk cId="0" sldId="264"/>
        </pc:sldMkLst>
      </pc:sldChg>
      <pc:sldChg chg="del">
        <pc:chgData name="Sujit Kumar Das" userId="67d7615b565583ae" providerId="Windows Live" clId="Web-{37B55749-4C16-4BB4-BF25-6CB0FD45B8E8}" dt="2018-09-08T15:21:53.992" v="411"/>
        <pc:sldMkLst>
          <pc:docMk/>
          <pc:sldMk cId="0" sldId="265"/>
        </pc:sldMkLst>
      </pc:sldChg>
      <pc:sldChg chg="del">
        <pc:chgData name="Sujit Kumar Das" userId="67d7615b565583ae" providerId="Windows Live" clId="Web-{37B55749-4C16-4BB4-BF25-6CB0FD45B8E8}" dt="2018-09-08T15:21:53.711" v="409"/>
        <pc:sldMkLst>
          <pc:docMk/>
          <pc:sldMk cId="0" sldId="266"/>
        </pc:sldMkLst>
      </pc:sldChg>
      <pc:sldChg chg="del">
        <pc:chgData name="Sujit Kumar Das" userId="67d7615b565583ae" providerId="Windows Live" clId="Web-{37B55749-4C16-4BB4-BF25-6CB0FD45B8E8}" dt="2018-09-08T15:21:20.227" v="395"/>
        <pc:sldMkLst>
          <pc:docMk/>
          <pc:sldMk cId="0" sldId="275"/>
        </pc:sldMkLst>
      </pc:sldChg>
      <pc:sldChg chg="del">
        <pc:chgData name="Sujit Kumar Das" userId="67d7615b565583ae" providerId="Windows Live" clId="Web-{37B55749-4C16-4BB4-BF25-6CB0FD45B8E8}" dt="2018-09-08T15:21:35.446" v="399"/>
        <pc:sldMkLst>
          <pc:docMk/>
          <pc:sldMk cId="0" sldId="276"/>
        </pc:sldMkLst>
      </pc:sldChg>
      <pc:sldChg chg="del">
        <pc:chgData name="Sujit Kumar Das" userId="67d7615b565583ae" providerId="Windows Live" clId="Web-{37B55749-4C16-4BB4-BF25-6CB0FD45B8E8}" dt="2018-09-08T15:21:44.961" v="402"/>
        <pc:sldMkLst>
          <pc:docMk/>
          <pc:sldMk cId="577303761" sldId="277"/>
        </pc:sldMkLst>
      </pc:sldChg>
      <pc:sldChg chg="del">
        <pc:chgData name="Sujit Kumar Das" userId="67d7615b565583ae" providerId="Windows Live" clId="Web-{37B55749-4C16-4BB4-BF25-6CB0FD45B8E8}" dt="2018-09-08T15:21:37.383" v="400"/>
        <pc:sldMkLst>
          <pc:docMk/>
          <pc:sldMk cId="3645065101" sldId="278"/>
        </pc:sldMkLst>
      </pc:sldChg>
      <pc:sldChg chg="del">
        <pc:chgData name="Sujit Kumar Das" userId="67d7615b565583ae" providerId="Windows Live" clId="Web-{37B55749-4C16-4BB4-BF25-6CB0FD45B8E8}" dt="2018-09-08T15:21:57.149" v="413"/>
        <pc:sldMkLst>
          <pc:docMk/>
          <pc:sldMk cId="3732832372" sldId="281"/>
        </pc:sldMkLst>
      </pc:sldChg>
      <pc:sldChg chg="del">
        <pc:chgData name="Sujit Kumar Das" userId="67d7615b565583ae" providerId="Windows Live" clId="Web-{37B55749-4C16-4BB4-BF25-6CB0FD45B8E8}" dt="2018-09-08T15:21:32.899" v="398"/>
        <pc:sldMkLst>
          <pc:docMk/>
          <pc:sldMk cId="2913473593" sldId="282"/>
        </pc:sldMkLst>
      </pc:sldChg>
      <pc:sldChg chg="del">
        <pc:chgData name="Sujit Kumar Das" userId="67d7615b565583ae" providerId="Windows Live" clId="Web-{37B55749-4C16-4BB4-BF25-6CB0FD45B8E8}" dt="2018-09-08T15:21:57.133" v="412"/>
        <pc:sldMkLst>
          <pc:docMk/>
          <pc:sldMk cId="988737022" sldId="298"/>
        </pc:sldMkLst>
      </pc:sldChg>
      <pc:sldChg chg="del">
        <pc:chgData name="Sujit Kumar Das" userId="67d7615b565583ae" providerId="Windows Live" clId="Web-{37B55749-4C16-4BB4-BF25-6CB0FD45B8E8}" dt="2018-09-08T15:21:21.711" v="396"/>
        <pc:sldMkLst>
          <pc:docMk/>
          <pc:sldMk cId="2609856057" sldId="305"/>
        </pc:sldMkLst>
      </pc:sldChg>
      <pc:sldChg chg="del">
        <pc:chgData name="Sujit Kumar Das" userId="67d7615b565583ae" providerId="Windows Live" clId="Web-{37B55749-4C16-4BB4-BF25-6CB0FD45B8E8}" dt="2018-09-08T15:21:25.696" v="397"/>
        <pc:sldMkLst>
          <pc:docMk/>
          <pc:sldMk cId="1098562061" sldId="307"/>
        </pc:sldMkLst>
      </pc:sldChg>
      <pc:sldChg chg="del">
        <pc:chgData name="Sujit Kumar Das" userId="67d7615b565583ae" providerId="Windows Live" clId="Web-{37B55749-4C16-4BB4-BF25-6CB0FD45B8E8}" dt="2018-09-08T15:21:39.477" v="401"/>
        <pc:sldMkLst>
          <pc:docMk/>
          <pc:sldMk cId="3543828329" sldId="308"/>
        </pc:sldMkLst>
      </pc:sldChg>
      <pc:sldChg chg="del">
        <pc:chgData name="Sujit Kumar Das" userId="67d7615b565583ae" providerId="Windows Live" clId="Web-{37B55749-4C16-4BB4-BF25-6CB0FD45B8E8}" dt="2018-09-08T15:21:45.055" v="403"/>
        <pc:sldMkLst>
          <pc:docMk/>
          <pc:sldMk cId="1826433336" sldId="309"/>
        </pc:sldMkLst>
      </pc:sldChg>
      <pc:sldChg chg="del">
        <pc:chgData name="Sujit Kumar Das" userId="67d7615b565583ae" providerId="Windows Live" clId="Web-{37B55749-4C16-4BB4-BF25-6CB0FD45B8E8}" dt="2018-09-08T15:21:47.227" v="404"/>
        <pc:sldMkLst>
          <pc:docMk/>
          <pc:sldMk cId="3004552622" sldId="310"/>
        </pc:sldMkLst>
      </pc:sldChg>
      <pc:sldChg chg="del">
        <pc:chgData name="Sujit Kumar Das" userId="67d7615b565583ae" providerId="Windows Live" clId="Web-{37B55749-4C16-4BB4-BF25-6CB0FD45B8E8}" dt="2018-09-08T15:21:51.117" v="407"/>
        <pc:sldMkLst>
          <pc:docMk/>
          <pc:sldMk cId="3412361438" sldId="312"/>
        </pc:sldMkLst>
      </pc:sldChg>
      <pc:sldChg chg="del">
        <pc:chgData name="Sujit Kumar Das" userId="67d7615b565583ae" providerId="Windows Live" clId="Web-{37B55749-4C16-4BB4-BF25-6CB0FD45B8E8}" dt="2018-09-08T15:21:51.149" v="408"/>
        <pc:sldMkLst>
          <pc:docMk/>
          <pc:sldMk cId="507599294" sldId="313"/>
        </pc:sldMkLst>
      </pc:sldChg>
      <pc:sldChg chg="del">
        <pc:chgData name="Sujit Kumar Das" userId="67d7615b565583ae" providerId="Windows Live" clId="Web-{37B55749-4C16-4BB4-BF25-6CB0FD45B8E8}" dt="2018-09-08T15:21:51.039" v="406"/>
        <pc:sldMkLst>
          <pc:docMk/>
          <pc:sldMk cId="3326013313" sldId="314"/>
        </pc:sldMkLst>
      </pc:sldChg>
      <pc:sldChg chg="del">
        <pc:chgData name="Sujit Kumar Das" userId="67d7615b565583ae" providerId="Windows Live" clId="Web-{37B55749-4C16-4BB4-BF25-6CB0FD45B8E8}" dt="2018-09-08T15:21:53.821" v="410"/>
        <pc:sldMkLst>
          <pc:docMk/>
          <pc:sldMk cId="3622235291" sldId="315"/>
        </pc:sldMkLst>
      </pc:sldChg>
      <pc:sldChg chg="del">
        <pc:chgData name="Sujit Kumar Das" userId="67d7615b565583ae" providerId="Windows Live" clId="Web-{37B55749-4C16-4BB4-BF25-6CB0FD45B8E8}" dt="2018-09-08T15:22:00.820" v="416"/>
        <pc:sldMkLst>
          <pc:docMk/>
          <pc:sldMk cId="348025334" sldId="316"/>
        </pc:sldMkLst>
      </pc:sldChg>
      <pc:sldChg chg="del">
        <pc:chgData name="Sujit Kumar Das" userId="67d7615b565583ae" providerId="Windows Live" clId="Web-{37B55749-4C16-4BB4-BF25-6CB0FD45B8E8}" dt="2018-09-08T15:22:00.805" v="415"/>
        <pc:sldMkLst>
          <pc:docMk/>
          <pc:sldMk cId="567959641" sldId="318"/>
        </pc:sldMkLst>
      </pc:sldChg>
      <pc:sldChg chg="del">
        <pc:chgData name="Sujit Kumar Das" userId="67d7615b565583ae" providerId="Windows Live" clId="Web-{37B55749-4C16-4BB4-BF25-6CB0FD45B8E8}" dt="2018-09-08T15:22:00.727" v="414"/>
        <pc:sldMkLst>
          <pc:docMk/>
          <pc:sldMk cId="749805924" sldId="319"/>
        </pc:sldMkLst>
      </pc:sldChg>
      <pc:sldChg chg="del">
        <pc:chgData name="Sujit Kumar Das" userId="67d7615b565583ae" providerId="Windows Live" clId="Web-{37B55749-4C16-4BB4-BF25-6CB0FD45B8E8}" dt="2018-09-08T15:22:03.649" v="419"/>
        <pc:sldMkLst>
          <pc:docMk/>
          <pc:sldMk cId="3831193019" sldId="320"/>
        </pc:sldMkLst>
      </pc:sldChg>
      <pc:sldChg chg="del">
        <pc:chgData name="Sujit Kumar Das" userId="67d7615b565583ae" providerId="Windows Live" clId="Web-{37B55749-4C16-4BB4-BF25-6CB0FD45B8E8}" dt="2018-09-08T15:22:03.555" v="418"/>
        <pc:sldMkLst>
          <pc:docMk/>
          <pc:sldMk cId="471043987" sldId="321"/>
        </pc:sldMkLst>
      </pc:sldChg>
      <pc:sldChg chg="del">
        <pc:chgData name="Sujit Kumar Das" userId="67d7615b565583ae" providerId="Windows Live" clId="Web-{37B55749-4C16-4BB4-BF25-6CB0FD45B8E8}" dt="2018-09-08T15:22:03.461" v="417"/>
        <pc:sldMkLst>
          <pc:docMk/>
          <pc:sldMk cId="3892166043" sldId="322"/>
        </pc:sldMkLst>
      </pc:sldChg>
      <pc:sldChg chg="del">
        <pc:chgData name="Sujit Kumar Das" userId="67d7615b565583ae" providerId="Windows Live" clId="Web-{37B55749-4C16-4BB4-BF25-6CB0FD45B8E8}" dt="2018-09-08T15:22:07.008" v="420"/>
        <pc:sldMkLst>
          <pc:docMk/>
          <pc:sldMk cId="1391686764" sldId="323"/>
        </pc:sldMkLst>
      </pc:sldChg>
      <pc:sldChg chg="del">
        <pc:chgData name="Sujit Kumar Das" userId="67d7615b565583ae" providerId="Windows Live" clId="Web-{37B55749-4C16-4BB4-BF25-6CB0FD45B8E8}" dt="2018-09-08T15:22:09.664" v="422"/>
        <pc:sldMkLst>
          <pc:docMk/>
          <pc:sldMk cId="476669948" sldId="324"/>
        </pc:sldMkLst>
      </pc:sldChg>
      <pc:sldChg chg="del">
        <pc:chgData name="Sujit Kumar Das" userId="67d7615b565583ae" providerId="Windows Live" clId="Web-{37B55749-4C16-4BB4-BF25-6CB0FD45B8E8}" dt="2018-09-08T15:22:09.664" v="421"/>
        <pc:sldMkLst>
          <pc:docMk/>
          <pc:sldMk cId="2232924180" sldId="325"/>
        </pc:sldMkLst>
      </pc:sldChg>
      <pc:sldChg chg="del">
        <pc:chgData name="Sujit Kumar Das" userId="67d7615b565583ae" providerId="Windows Live" clId="Web-{37B55749-4C16-4BB4-BF25-6CB0FD45B8E8}" dt="2018-09-08T15:22:13.623" v="424"/>
        <pc:sldMkLst>
          <pc:docMk/>
          <pc:sldMk cId="2224944458" sldId="326"/>
        </pc:sldMkLst>
      </pc:sldChg>
      <pc:sldChg chg="del">
        <pc:chgData name="Sujit Kumar Das" userId="67d7615b565583ae" providerId="Windows Live" clId="Web-{37B55749-4C16-4BB4-BF25-6CB0FD45B8E8}" dt="2018-09-08T15:22:13.623" v="423"/>
        <pc:sldMkLst>
          <pc:docMk/>
          <pc:sldMk cId="1554166336" sldId="327"/>
        </pc:sldMkLst>
      </pc:sldChg>
      <pc:sldChg chg="del">
        <pc:chgData name="Sujit Kumar Das" userId="67d7615b565583ae" providerId="Windows Live" clId="Web-{37B55749-4C16-4BB4-BF25-6CB0FD45B8E8}" dt="2018-09-08T15:22:16.452" v="427"/>
        <pc:sldMkLst>
          <pc:docMk/>
          <pc:sldMk cId="729820168" sldId="328"/>
        </pc:sldMkLst>
      </pc:sldChg>
      <pc:sldChg chg="del">
        <pc:chgData name="Sujit Kumar Das" userId="67d7615b565583ae" providerId="Windows Live" clId="Web-{37B55749-4C16-4BB4-BF25-6CB0FD45B8E8}" dt="2018-09-08T15:22:16.452" v="426"/>
        <pc:sldMkLst>
          <pc:docMk/>
          <pc:sldMk cId="1592178505" sldId="329"/>
        </pc:sldMkLst>
      </pc:sldChg>
      <pc:sldChg chg="del">
        <pc:chgData name="Sujit Kumar Das" userId="67d7615b565583ae" providerId="Windows Live" clId="Web-{37B55749-4C16-4BB4-BF25-6CB0FD45B8E8}" dt="2018-09-08T15:22:16.452" v="425"/>
        <pc:sldMkLst>
          <pc:docMk/>
          <pc:sldMk cId="4245676832" sldId="330"/>
        </pc:sldMkLst>
      </pc:sldChg>
      <pc:sldChg chg="del">
        <pc:chgData name="Sujit Kumar Das" userId="67d7615b565583ae" providerId="Windows Live" clId="Web-{37B55749-4C16-4BB4-BF25-6CB0FD45B8E8}" dt="2018-09-08T15:22:20.468" v="428"/>
        <pc:sldMkLst>
          <pc:docMk/>
          <pc:sldMk cId="3551326031" sldId="331"/>
        </pc:sldMkLst>
      </pc:sldChg>
      <pc:sldChg chg="del">
        <pc:chgData name="Sujit Kumar Das" userId="67d7615b565583ae" providerId="Windows Live" clId="Web-{37B55749-4C16-4BB4-BF25-6CB0FD45B8E8}" dt="2018-09-08T15:22:23.514" v="430"/>
        <pc:sldMkLst>
          <pc:docMk/>
          <pc:sldMk cId="4004710406" sldId="332"/>
        </pc:sldMkLst>
      </pc:sldChg>
      <pc:sldChg chg="del">
        <pc:chgData name="Sujit Kumar Das" userId="67d7615b565583ae" providerId="Windows Live" clId="Web-{37B55749-4C16-4BB4-BF25-6CB0FD45B8E8}" dt="2018-09-08T15:22:23.514" v="429"/>
        <pc:sldMkLst>
          <pc:docMk/>
          <pc:sldMk cId="2317771042" sldId="333"/>
        </pc:sldMkLst>
      </pc:sldChg>
      <pc:sldChg chg="del">
        <pc:chgData name="Sujit Kumar Das" userId="67d7615b565583ae" providerId="Windows Live" clId="Web-{37B55749-4C16-4BB4-BF25-6CB0FD45B8E8}" dt="2018-09-08T15:22:28.014" v="432"/>
        <pc:sldMkLst>
          <pc:docMk/>
          <pc:sldMk cId="1149993260" sldId="334"/>
        </pc:sldMkLst>
      </pc:sldChg>
      <pc:sldChg chg="del">
        <pc:chgData name="Sujit Kumar Das" userId="67d7615b565583ae" providerId="Windows Live" clId="Web-{37B55749-4C16-4BB4-BF25-6CB0FD45B8E8}" dt="2018-09-08T15:22:28.014" v="431"/>
        <pc:sldMkLst>
          <pc:docMk/>
          <pc:sldMk cId="2125519216" sldId="335"/>
        </pc:sldMkLst>
      </pc:sldChg>
      <pc:sldChg chg="modSp">
        <pc:chgData name="Sujit Kumar Das" userId="67d7615b565583ae" providerId="Windows Live" clId="Web-{37B55749-4C16-4BB4-BF25-6CB0FD45B8E8}" dt="2018-09-08T15:21:08.807" v="394" actId="1076"/>
        <pc:sldMkLst>
          <pc:docMk/>
          <pc:sldMk cId="3229000551" sldId="337"/>
        </pc:sldMkLst>
        <pc:graphicFrameChg chg="mod">
          <ac:chgData name="Sujit Kumar Das" userId="67d7615b565583ae" providerId="Windows Live" clId="Web-{37B55749-4C16-4BB4-BF25-6CB0FD45B8E8}" dt="2018-09-08T15:21:08.807" v="394" actId="1076"/>
          <ac:graphicFrameMkLst>
            <pc:docMk/>
            <pc:sldMk cId="3229000551" sldId="337"/>
            <ac:graphicFrameMk id="194564" creationId="{2D9D1C0A-5B19-4707-B472-F6B2A213998F}"/>
          </ac:graphicFrameMkLst>
        </pc:graphicFrameChg>
      </pc:sldChg>
      <pc:sldChg chg="modSp">
        <pc:chgData name="Sujit Kumar Das" userId="67d7615b565583ae" providerId="Windows Live" clId="Web-{37B55749-4C16-4BB4-BF25-6CB0FD45B8E8}" dt="2018-09-08T15:19:56.101" v="392" actId="20577"/>
        <pc:sldMkLst>
          <pc:docMk/>
          <pc:sldMk cId="272283817" sldId="345"/>
        </pc:sldMkLst>
        <pc:spChg chg="mod">
          <ac:chgData name="Sujit Kumar Das" userId="67d7615b565583ae" providerId="Windows Live" clId="Web-{37B55749-4C16-4BB4-BF25-6CB0FD45B8E8}" dt="2018-09-08T15:19:56.101" v="392" actId="20577"/>
          <ac:spMkLst>
            <pc:docMk/>
            <pc:sldMk cId="272283817" sldId="345"/>
            <ac:spMk id="186370" creationId="{5C46867A-C4F0-405D-AF9F-E98E63CEEEE0}"/>
          </ac:spMkLst>
        </pc:spChg>
      </pc:sldChg>
      <pc:sldChg chg="modSp">
        <pc:chgData name="Sujit Kumar Das" userId="67d7615b565583ae" providerId="Windows Live" clId="Web-{37B55749-4C16-4BB4-BF25-6CB0FD45B8E8}" dt="2018-09-08T15:19:44.804" v="389" actId="1076"/>
        <pc:sldMkLst>
          <pc:docMk/>
          <pc:sldMk cId="2413586192" sldId="346"/>
        </pc:sldMkLst>
        <pc:spChg chg="mod">
          <ac:chgData name="Sujit Kumar Das" userId="67d7615b565583ae" providerId="Windows Live" clId="Web-{37B55749-4C16-4BB4-BF25-6CB0FD45B8E8}" dt="2018-09-08T15:19:44.804" v="389" actId="1076"/>
          <ac:spMkLst>
            <pc:docMk/>
            <pc:sldMk cId="2413586192" sldId="346"/>
            <ac:spMk id="185347" creationId="{C2A62D51-589E-4016-AFEF-A9C4E1ADA2AD}"/>
          </ac:spMkLst>
        </pc:spChg>
      </pc:sldChg>
      <pc:sldChg chg="modSp">
        <pc:chgData name="Sujit Kumar Das" userId="67d7615b565583ae" providerId="Windows Live" clId="Web-{37B55749-4C16-4BB4-BF25-6CB0FD45B8E8}" dt="2018-09-08T15:19:26.429" v="388" actId="1076"/>
        <pc:sldMkLst>
          <pc:docMk/>
          <pc:sldMk cId="2787633959" sldId="349"/>
        </pc:sldMkLst>
        <pc:picChg chg="mod">
          <ac:chgData name="Sujit Kumar Das" userId="67d7615b565583ae" providerId="Windows Live" clId="Web-{37B55749-4C16-4BB4-BF25-6CB0FD45B8E8}" dt="2018-09-08T15:19:26.429" v="388" actId="1076"/>
          <ac:picMkLst>
            <pc:docMk/>
            <pc:sldMk cId="2787633959" sldId="349"/>
            <ac:picMk id="182275" creationId="{ECF2A30D-C2B6-4391-8A5B-F6A279705BAE}"/>
          </ac:picMkLst>
        </pc:picChg>
      </pc:sldChg>
      <pc:sldChg chg="modSp">
        <pc:chgData name="Sujit Kumar Das" userId="67d7615b565583ae" providerId="Windows Live" clId="Web-{37B55749-4C16-4BB4-BF25-6CB0FD45B8E8}" dt="2018-09-08T15:19:18.958" v="386" actId="20577"/>
        <pc:sldMkLst>
          <pc:docMk/>
          <pc:sldMk cId="1049994997" sldId="350"/>
        </pc:sldMkLst>
        <pc:spChg chg="mod">
          <ac:chgData name="Sujit Kumar Das" userId="67d7615b565583ae" providerId="Windows Live" clId="Web-{37B55749-4C16-4BB4-BF25-6CB0FD45B8E8}" dt="2018-09-08T15:19:18.958" v="386" actId="20577"/>
          <ac:spMkLst>
            <pc:docMk/>
            <pc:sldMk cId="1049994997" sldId="350"/>
            <ac:spMk id="181250" creationId="{64AE8AFF-2464-4ED2-B0C4-EAA2FC357B46}"/>
          </ac:spMkLst>
        </pc:spChg>
      </pc:sldChg>
      <pc:sldChg chg="modSp">
        <pc:chgData name="Sujit Kumar Das" userId="67d7615b565583ae" providerId="Windows Live" clId="Web-{37B55749-4C16-4BB4-BF25-6CB0FD45B8E8}" dt="2018-09-08T15:17:04.625" v="382" actId="20577"/>
        <pc:sldMkLst>
          <pc:docMk/>
          <pc:sldMk cId="3036685678" sldId="373"/>
        </pc:sldMkLst>
        <pc:spChg chg="mod">
          <ac:chgData name="Sujit Kumar Das" userId="67d7615b565583ae" providerId="Windows Live" clId="Web-{37B55749-4C16-4BB4-BF25-6CB0FD45B8E8}" dt="2018-09-08T15:17:04.625" v="382" actId="20577"/>
          <ac:spMkLst>
            <pc:docMk/>
            <pc:sldMk cId="3036685678" sldId="373"/>
            <ac:spMk id="172034" creationId="{64C00C42-9EEB-4E3B-A5B1-D064EE8EFE03}"/>
          </ac:spMkLst>
        </pc:spChg>
      </pc:sldChg>
      <pc:sldChg chg="modSp">
        <pc:chgData name="Sujit Kumar Das" userId="67d7615b565583ae" providerId="Windows Live" clId="Web-{37B55749-4C16-4BB4-BF25-6CB0FD45B8E8}" dt="2018-09-08T15:15:49.104" v="378" actId="20577"/>
        <pc:sldMkLst>
          <pc:docMk/>
          <pc:sldMk cId="1989447077" sldId="388"/>
        </pc:sldMkLst>
        <pc:spChg chg="mod">
          <ac:chgData name="Sujit Kumar Das" userId="67d7615b565583ae" providerId="Windows Live" clId="Web-{37B55749-4C16-4BB4-BF25-6CB0FD45B8E8}" dt="2018-09-08T15:15:49.104" v="378" actId="20577"/>
          <ac:spMkLst>
            <pc:docMk/>
            <pc:sldMk cId="1989447077" sldId="388"/>
            <ac:spMk id="197634" creationId="{096E46BA-267D-4E2B-8968-FA1C30D7F8FD}"/>
          </ac:spMkLst>
        </pc:spChg>
      </pc:sldChg>
      <pc:sldChg chg="modSp">
        <pc:chgData name="Sujit Kumar Das" userId="67d7615b565583ae" providerId="Windows Live" clId="Web-{37B55749-4C16-4BB4-BF25-6CB0FD45B8E8}" dt="2018-09-08T15:15:06.698" v="374" actId="20577"/>
        <pc:sldMkLst>
          <pc:docMk/>
          <pc:sldMk cId="4106201153" sldId="392"/>
        </pc:sldMkLst>
        <pc:spChg chg="mod">
          <ac:chgData name="Sujit Kumar Das" userId="67d7615b565583ae" providerId="Windows Live" clId="Web-{37B55749-4C16-4BB4-BF25-6CB0FD45B8E8}" dt="2018-09-08T15:15:06.698" v="374" actId="20577"/>
          <ac:spMkLst>
            <pc:docMk/>
            <pc:sldMk cId="4106201153" sldId="392"/>
            <ac:spMk id="167938" creationId="{6B993742-6868-4B58-B554-E923C7CA195D}"/>
          </ac:spMkLst>
        </pc:spChg>
      </pc:sldChg>
      <pc:sldChg chg="modSp">
        <pc:chgData name="Sujit Kumar Das" userId="67d7615b565583ae" providerId="Windows Live" clId="Web-{37B55749-4C16-4BB4-BF25-6CB0FD45B8E8}" dt="2018-09-08T15:15:03.682" v="371" actId="20577"/>
        <pc:sldMkLst>
          <pc:docMk/>
          <pc:sldMk cId="901403752" sldId="393"/>
        </pc:sldMkLst>
        <pc:spChg chg="mod">
          <ac:chgData name="Sujit Kumar Das" userId="67d7615b565583ae" providerId="Windows Live" clId="Web-{37B55749-4C16-4BB4-BF25-6CB0FD45B8E8}" dt="2018-09-08T15:15:03.682" v="371" actId="20577"/>
          <ac:spMkLst>
            <pc:docMk/>
            <pc:sldMk cId="901403752" sldId="393"/>
            <ac:spMk id="166914" creationId="{3F9A221E-3AEB-4F76-AEB2-FB6A0EC3DB76}"/>
          </ac:spMkLst>
        </pc:spChg>
      </pc:sldChg>
      <pc:sldChg chg="modSp">
        <pc:chgData name="Sujit Kumar Das" userId="67d7615b565583ae" providerId="Windows Live" clId="Web-{37B55749-4C16-4BB4-BF25-6CB0FD45B8E8}" dt="2018-09-08T15:14:52.089" v="367" actId="20577"/>
        <pc:sldMkLst>
          <pc:docMk/>
          <pc:sldMk cId="1397989854" sldId="396"/>
        </pc:sldMkLst>
        <pc:spChg chg="mod">
          <ac:chgData name="Sujit Kumar Das" userId="67d7615b565583ae" providerId="Windows Live" clId="Web-{37B55749-4C16-4BB4-BF25-6CB0FD45B8E8}" dt="2018-09-08T15:14:52.089" v="367" actId="20577"/>
          <ac:spMkLst>
            <pc:docMk/>
            <pc:sldMk cId="1397989854" sldId="396"/>
            <ac:spMk id="164866" creationId="{5B82E723-1DF2-4332-8D54-296A3735B916}"/>
          </ac:spMkLst>
        </pc:spChg>
      </pc:sldChg>
      <pc:sldChg chg="modSp">
        <pc:chgData name="Sujit Kumar Das" userId="67d7615b565583ae" providerId="Windows Live" clId="Web-{37B55749-4C16-4BB4-BF25-6CB0FD45B8E8}" dt="2018-09-08T15:14:34.604" v="364" actId="1076"/>
        <pc:sldMkLst>
          <pc:docMk/>
          <pc:sldMk cId="4194352007" sldId="398"/>
        </pc:sldMkLst>
        <pc:picChg chg="mod">
          <ac:chgData name="Sujit Kumar Das" userId="67d7615b565583ae" providerId="Windows Live" clId="Web-{37B55749-4C16-4BB4-BF25-6CB0FD45B8E8}" dt="2018-09-08T15:14:34.604" v="364" actId="1076"/>
          <ac:picMkLst>
            <pc:docMk/>
            <pc:sldMk cId="4194352007" sldId="398"/>
            <ac:picMk id="163843" creationId="{A8D0988D-3CB4-46C5-AE16-C5637C4FDCC8}"/>
          </ac:picMkLst>
        </pc:picChg>
      </pc:sldChg>
      <pc:sldChg chg="modSp">
        <pc:chgData name="Sujit Kumar Das" userId="67d7615b565583ae" providerId="Windows Live" clId="Web-{37B55749-4C16-4BB4-BF25-6CB0FD45B8E8}" dt="2018-09-08T15:14:13.105" v="362" actId="20577"/>
        <pc:sldMkLst>
          <pc:docMk/>
          <pc:sldMk cId="2632818390" sldId="402"/>
        </pc:sldMkLst>
        <pc:spChg chg="mod">
          <ac:chgData name="Sujit Kumar Das" userId="67d7615b565583ae" providerId="Windows Live" clId="Web-{37B55749-4C16-4BB4-BF25-6CB0FD45B8E8}" dt="2018-09-08T15:14:13.105" v="362" actId="20577"/>
          <ac:spMkLst>
            <pc:docMk/>
            <pc:sldMk cId="2632818390" sldId="402"/>
            <ac:spMk id="68610" creationId="{09750EE1-AF3A-48D6-9BCA-DBFFFBABBEFB}"/>
          </ac:spMkLst>
        </pc:spChg>
      </pc:sldChg>
      <pc:sldChg chg="modSp">
        <pc:chgData name="Sujit Kumar Das" userId="67d7615b565583ae" providerId="Windows Live" clId="Web-{37B55749-4C16-4BB4-BF25-6CB0FD45B8E8}" dt="2018-09-08T15:12:38.746" v="359" actId="20577"/>
        <pc:sldMkLst>
          <pc:docMk/>
          <pc:sldMk cId="2228620376" sldId="409"/>
        </pc:sldMkLst>
        <pc:spChg chg="mod">
          <ac:chgData name="Sujit Kumar Das" userId="67d7615b565583ae" providerId="Windows Live" clId="Web-{37B55749-4C16-4BB4-BF25-6CB0FD45B8E8}" dt="2018-09-08T15:12:38.746" v="359" actId="20577"/>
          <ac:spMkLst>
            <pc:docMk/>
            <pc:sldMk cId="2228620376" sldId="409"/>
            <ac:spMk id="158722" creationId="{57494B58-79BB-440F-98DB-159D1589D9CB}"/>
          </ac:spMkLst>
        </pc:spChg>
      </pc:sldChg>
      <pc:sldChg chg="modSp">
        <pc:chgData name="Sujit Kumar Das" userId="67d7615b565583ae" providerId="Windows Live" clId="Web-{37B55749-4C16-4BB4-BF25-6CB0FD45B8E8}" dt="2018-09-08T15:12:15.652" v="355" actId="20577"/>
        <pc:sldMkLst>
          <pc:docMk/>
          <pc:sldMk cId="3859536167" sldId="410"/>
        </pc:sldMkLst>
        <pc:spChg chg="mod">
          <ac:chgData name="Sujit Kumar Das" userId="67d7615b565583ae" providerId="Windows Live" clId="Web-{37B55749-4C16-4BB4-BF25-6CB0FD45B8E8}" dt="2018-09-08T15:12:15.652" v="355" actId="20577"/>
          <ac:spMkLst>
            <pc:docMk/>
            <pc:sldMk cId="3859536167" sldId="410"/>
            <ac:spMk id="157698" creationId="{130360B2-0A83-4D17-8D38-87A4D5851E53}"/>
          </ac:spMkLst>
        </pc:spChg>
      </pc:sldChg>
      <pc:sldChg chg="modSp">
        <pc:chgData name="Sujit Kumar Das" userId="67d7615b565583ae" providerId="Windows Live" clId="Web-{37B55749-4C16-4BB4-BF25-6CB0FD45B8E8}" dt="2018-09-08T15:11:17.309" v="351" actId="20577"/>
        <pc:sldMkLst>
          <pc:docMk/>
          <pc:sldMk cId="2081203967" sldId="418"/>
        </pc:sldMkLst>
        <pc:spChg chg="mod">
          <ac:chgData name="Sujit Kumar Das" userId="67d7615b565583ae" providerId="Windows Live" clId="Web-{37B55749-4C16-4BB4-BF25-6CB0FD45B8E8}" dt="2018-09-08T15:11:17.309" v="351" actId="20577"/>
          <ac:spMkLst>
            <pc:docMk/>
            <pc:sldMk cId="2081203967" sldId="418"/>
            <ac:spMk id="52226" creationId="{7E955901-8897-4A70-8076-2820DF27D8BB}"/>
          </ac:spMkLst>
        </pc:spChg>
      </pc:sldChg>
      <pc:sldChg chg="modSp">
        <pc:chgData name="Sujit Kumar Das" userId="67d7615b565583ae" providerId="Windows Live" clId="Web-{37B55749-4C16-4BB4-BF25-6CB0FD45B8E8}" dt="2018-09-08T15:11:09.279" v="347" actId="20577"/>
        <pc:sldMkLst>
          <pc:docMk/>
          <pc:sldMk cId="4120286610" sldId="420"/>
        </pc:sldMkLst>
        <pc:spChg chg="mod">
          <ac:chgData name="Sujit Kumar Das" userId="67d7615b565583ae" providerId="Windows Live" clId="Web-{37B55749-4C16-4BB4-BF25-6CB0FD45B8E8}" dt="2018-09-08T15:11:09.279" v="347" actId="20577"/>
          <ac:spMkLst>
            <pc:docMk/>
            <pc:sldMk cId="4120286610" sldId="420"/>
            <ac:spMk id="50178" creationId="{B5CA95A1-C1FB-4ED1-92C4-404AD7F3581B}"/>
          </ac:spMkLst>
        </pc:spChg>
      </pc:sldChg>
      <pc:sldChg chg="modSp">
        <pc:chgData name="Sujit Kumar Das" userId="67d7615b565583ae" providerId="Windows Live" clId="Web-{37B55749-4C16-4BB4-BF25-6CB0FD45B8E8}" dt="2018-09-08T15:11:08.887" v="343" actId="20577"/>
        <pc:sldMkLst>
          <pc:docMk/>
          <pc:sldMk cId="791852068" sldId="421"/>
        </pc:sldMkLst>
        <pc:spChg chg="mod">
          <ac:chgData name="Sujit Kumar Das" userId="67d7615b565583ae" providerId="Windows Live" clId="Web-{37B55749-4C16-4BB4-BF25-6CB0FD45B8E8}" dt="2018-09-08T15:11:08.887" v="343" actId="20577"/>
          <ac:spMkLst>
            <pc:docMk/>
            <pc:sldMk cId="791852068" sldId="421"/>
            <ac:spMk id="49154" creationId="{A78A4E4B-C00A-44AC-B8B7-E6D878CFC49F}"/>
          </ac:spMkLst>
        </pc:spChg>
      </pc:sldChg>
      <pc:sldChg chg="modSp">
        <pc:chgData name="Sujit Kumar Das" userId="67d7615b565583ae" providerId="Windows Live" clId="Web-{37B55749-4C16-4BB4-BF25-6CB0FD45B8E8}" dt="2018-09-08T15:10:49.934" v="339" actId="20577"/>
        <pc:sldMkLst>
          <pc:docMk/>
          <pc:sldMk cId="1378727957" sldId="422"/>
        </pc:sldMkLst>
        <pc:spChg chg="mod">
          <ac:chgData name="Sujit Kumar Das" userId="67d7615b565583ae" providerId="Windows Live" clId="Web-{37B55749-4C16-4BB4-BF25-6CB0FD45B8E8}" dt="2018-09-08T15:10:49.934" v="339" actId="20577"/>
          <ac:spMkLst>
            <pc:docMk/>
            <pc:sldMk cId="1378727957" sldId="422"/>
            <ac:spMk id="48130" creationId="{19F7116D-5E21-4206-A310-0CD322B8C866}"/>
          </ac:spMkLst>
        </pc:spChg>
      </pc:sldChg>
      <pc:sldChg chg="modSp">
        <pc:chgData name="Sujit Kumar Das" userId="67d7615b565583ae" providerId="Windows Live" clId="Web-{37B55749-4C16-4BB4-BF25-6CB0FD45B8E8}" dt="2018-09-08T15:09:23.935" v="335" actId="20577"/>
        <pc:sldMkLst>
          <pc:docMk/>
          <pc:sldMk cId="2865005064" sldId="429"/>
        </pc:sldMkLst>
        <pc:spChg chg="mod">
          <ac:chgData name="Sujit Kumar Das" userId="67d7615b565583ae" providerId="Windows Live" clId="Web-{37B55749-4C16-4BB4-BF25-6CB0FD45B8E8}" dt="2018-09-08T15:09:23.935" v="335" actId="20577"/>
          <ac:spMkLst>
            <pc:docMk/>
            <pc:sldMk cId="2865005064" sldId="429"/>
            <ac:spMk id="40962" creationId="{52D4A7EF-2CBE-414D-91BE-D7ED265AFEF8}"/>
          </ac:spMkLst>
        </pc:spChg>
      </pc:sldChg>
      <pc:sldChg chg="modSp">
        <pc:chgData name="Sujit Kumar Das" userId="67d7615b565583ae" providerId="Windows Live" clId="Web-{37B55749-4C16-4BB4-BF25-6CB0FD45B8E8}" dt="2018-09-08T15:09:14.466" v="332" actId="20577"/>
        <pc:sldMkLst>
          <pc:docMk/>
          <pc:sldMk cId="1507083708" sldId="430"/>
        </pc:sldMkLst>
        <pc:spChg chg="mod">
          <ac:chgData name="Sujit Kumar Das" userId="67d7615b565583ae" providerId="Windows Live" clId="Web-{37B55749-4C16-4BB4-BF25-6CB0FD45B8E8}" dt="2018-09-08T15:09:14.466" v="332" actId="20577"/>
          <ac:spMkLst>
            <pc:docMk/>
            <pc:sldMk cId="1507083708" sldId="430"/>
            <ac:spMk id="39938" creationId="{023C6A74-D150-4A49-9C58-1F33E7AB7E76}"/>
          </ac:spMkLst>
        </pc:spChg>
      </pc:sldChg>
      <pc:sldChg chg="modSp">
        <pc:chgData name="Sujit Kumar Das" userId="67d7615b565583ae" providerId="Windows Live" clId="Web-{37B55749-4C16-4BB4-BF25-6CB0FD45B8E8}" dt="2018-09-08T15:08:35.951" v="328" actId="20577"/>
        <pc:sldMkLst>
          <pc:docMk/>
          <pc:sldMk cId="3270526289" sldId="434"/>
        </pc:sldMkLst>
        <pc:spChg chg="mod">
          <ac:chgData name="Sujit Kumar Das" userId="67d7615b565583ae" providerId="Windows Live" clId="Web-{37B55749-4C16-4BB4-BF25-6CB0FD45B8E8}" dt="2018-09-08T15:08:35.951" v="328" actId="20577"/>
          <ac:spMkLst>
            <pc:docMk/>
            <pc:sldMk cId="3270526289" sldId="434"/>
            <ac:spMk id="35842" creationId="{7E1DE96E-2963-4B13-A6C5-119B9A8B1A94}"/>
          </ac:spMkLst>
        </pc:spChg>
      </pc:sldChg>
      <pc:sldChg chg="modSp">
        <pc:chgData name="Sujit Kumar Das" userId="67d7615b565583ae" providerId="Windows Live" clId="Web-{37B55749-4C16-4BB4-BF25-6CB0FD45B8E8}" dt="2018-09-08T15:07:49.841" v="325" actId="20577"/>
        <pc:sldMkLst>
          <pc:docMk/>
          <pc:sldMk cId="2296366331" sldId="441"/>
        </pc:sldMkLst>
        <pc:spChg chg="mod">
          <ac:chgData name="Sujit Kumar Das" userId="67d7615b565583ae" providerId="Windows Live" clId="Web-{37B55749-4C16-4BB4-BF25-6CB0FD45B8E8}" dt="2018-09-08T15:07:49.841" v="325" actId="20577"/>
          <ac:spMkLst>
            <pc:docMk/>
            <pc:sldMk cId="2296366331" sldId="441"/>
            <ac:spMk id="28674" creationId="{66C25125-A153-469C-B00E-203522CF4BF7}"/>
          </ac:spMkLst>
        </pc:spChg>
      </pc:sldChg>
      <pc:sldChg chg="del">
        <pc:chgData name="Sujit Kumar Das" userId="67d7615b565583ae" providerId="Windows Live" clId="Web-{37B55749-4C16-4BB4-BF25-6CB0FD45B8E8}" dt="2018-09-08T15:07:40.638" v="323"/>
        <pc:sldMkLst>
          <pc:docMk/>
          <pc:sldMk cId="848532590" sldId="442"/>
        </pc:sldMkLst>
      </pc:sldChg>
      <pc:sldChg chg="modSp">
        <pc:chgData name="Sujit Kumar Das" userId="67d7615b565583ae" providerId="Windows Live" clId="Web-{37B55749-4C16-4BB4-BF25-6CB0FD45B8E8}" dt="2018-09-08T15:07:02.529" v="320" actId="20577"/>
        <pc:sldMkLst>
          <pc:docMk/>
          <pc:sldMk cId="1684713558" sldId="443"/>
        </pc:sldMkLst>
        <pc:spChg chg="mod">
          <ac:chgData name="Sujit Kumar Das" userId="67d7615b565583ae" providerId="Windows Live" clId="Web-{37B55749-4C16-4BB4-BF25-6CB0FD45B8E8}" dt="2018-09-08T15:07:02.529" v="320" actId="20577"/>
          <ac:spMkLst>
            <pc:docMk/>
            <pc:sldMk cId="1684713558" sldId="443"/>
            <ac:spMk id="26626" creationId="{41EB2762-8A02-45DB-8F88-E936FB573432}"/>
          </ac:spMkLst>
        </pc:spChg>
      </pc:sldChg>
      <pc:sldChg chg="modSp">
        <pc:chgData name="Sujit Kumar Das" userId="67d7615b565583ae" providerId="Windows Live" clId="Web-{37B55749-4C16-4BB4-BF25-6CB0FD45B8E8}" dt="2018-09-08T15:05:01.623" v="305" actId="20577"/>
        <pc:sldMkLst>
          <pc:docMk/>
          <pc:sldMk cId="298271254" sldId="448"/>
        </pc:sldMkLst>
        <pc:spChg chg="mod">
          <ac:chgData name="Sujit Kumar Das" userId="67d7615b565583ae" providerId="Windows Live" clId="Web-{37B55749-4C16-4BB4-BF25-6CB0FD45B8E8}" dt="2018-09-08T15:05:01.623" v="305" actId="20577"/>
          <ac:spMkLst>
            <pc:docMk/>
            <pc:sldMk cId="298271254" sldId="448"/>
            <ac:spMk id="21506" creationId="{26865FC6-ED71-4611-9F8F-6F1C0AC70537}"/>
          </ac:spMkLst>
        </pc:spChg>
      </pc:sldChg>
      <pc:sldChg chg="modSp">
        <pc:chgData name="Sujit Kumar Das" userId="67d7615b565583ae" providerId="Windows Live" clId="Web-{37B55749-4C16-4BB4-BF25-6CB0FD45B8E8}" dt="2018-09-08T15:04:10.530" v="302" actId="1076"/>
        <pc:sldMkLst>
          <pc:docMk/>
          <pc:sldMk cId="2322382609" sldId="449"/>
        </pc:sldMkLst>
        <pc:spChg chg="mod">
          <ac:chgData name="Sujit Kumar Das" userId="67d7615b565583ae" providerId="Windows Live" clId="Web-{37B55749-4C16-4BB4-BF25-6CB0FD45B8E8}" dt="2018-09-08T15:04:07.421" v="300" actId="20577"/>
          <ac:spMkLst>
            <pc:docMk/>
            <pc:sldMk cId="2322382609" sldId="449"/>
            <ac:spMk id="20482" creationId="{53FA0BEB-8507-44A3-9681-037ADAFDD905}"/>
          </ac:spMkLst>
        </pc:spChg>
        <pc:spChg chg="mod">
          <ac:chgData name="Sujit Kumar Das" userId="67d7615b565583ae" providerId="Windows Live" clId="Web-{37B55749-4C16-4BB4-BF25-6CB0FD45B8E8}" dt="2018-09-08T15:04:10.530" v="302" actId="1076"/>
          <ac:spMkLst>
            <pc:docMk/>
            <pc:sldMk cId="2322382609" sldId="449"/>
            <ac:spMk id="20483" creationId="{7A1967B9-0196-4EB0-8C85-2A049A1C401D}"/>
          </ac:spMkLst>
        </pc:spChg>
      </pc:sldChg>
      <pc:sldChg chg="modSp">
        <pc:chgData name="Sujit Kumar Das" userId="67d7615b565583ae" providerId="Windows Live" clId="Web-{37B55749-4C16-4BB4-BF25-6CB0FD45B8E8}" dt="2018-09-08T15:03:30.233" v="297" actId="1076"/>
        <pc:sldMkLst>
          <pc:docMk/>
          <pc:sldMk cId="1022937665" sldId="451"/>
        </pc:sldMkLst>
        <pc:graphicFrameChg chg="mod">
          <ac:chgData name="Sujit Kumar Das" userId="67d7615b565583ae" providerId="Windows Live" clId="Web-{37B55749-4C16-4BB4-BF25-6CB0FD45B8E8}" dt="2018-09-08T15:03:30.233" v="297" actId="1076"/>
          <ac:graphicFrameMkLst>
            <pc:docMk/>
            <pc:sldMk cId="1022937665" sldId="451"/>
            <ac:graphicFrameMk id="18436" creationId="{4B760704-29CD-4B62-A6F4-C88BB2FE0FB6}"/>
          </ac:graphicFrameMkLst>
        </pc:graphicFrameChg>
      </pc:sldChg>
      <pc:sldChg chg="addSp modSp">
        <pc:chgData name="Sujit Kumar Das" userId="67d7615b565583ae" providerId="Windows Live" clId="Web-{37B55749-4C16-4BB4-BF25-6CB0FD45B8E8}" dt="2018-09-08T15:02:44.593" v="296" actId="1076"/>
        <pc:sldMkLst>
          <pc:docMk/>
          <pc:sldMk cId="3002022220" sldId="452"/>
        </pc:sldMkLst>
        <pc:spChg chg="add mod">
          <ac:chgData name="Sujit Kumar Das" userId="67d7615b565583ae" providerId="Windows Live" clId="Web-{37B55749-4C16-4BB4-BF25-6CB0FD45B8E8}" dt="2018-09-08T15:02:44.593" v="296" actId="1076"/>
          <ac:spMkLst>
            <pc:docMk/>
            <pc:sldMk cId="3002022220" sldId="452"/>
            <ac:spMk id="17" creationId="{F4C8780E-4E25-4B44-860B-FD2ABE7E7C7A}"/>
          </ac:spMkLst>
        </pc:spChg>
        <pc:spChg chg="mod">
          <ac:chgData name="Sujit Kumar Das" userId="67d7615b565583ae" providerId="Windows Live" clId="Web-{37B55749-4C16-4BB4-BF25-6CB0FD45B8E8}" dt="2018-09-08T14:55:40.592" v="141" actId="20577"/>
          <ac:spMkLst>
            <pc:docMk/>
            <pc:sldMk cId="3002022220" sldId="452"/>
            <ac:spMk id="17424" creationId="{D245C32D-D968-4719-A7CB-4329DD9B2C1E}"/>
          </ac:spMkLst>
        </pc:spChg>
      </pc:sldChg>
      <pc:sldChg chg="modSp">
        <pc:chgData name="Sujit Kumar Das" userId="67d7615b565583ae" providerId="Windows Live" clId="Web-{37B55749-4C16-4BB4-BF25-6CB0FD45B8E8}" dt="2018-09-08T15:01:29.500" v="268" actId="20577"/>
        <pc:sldMkLst>
          <pc:docMk/>
          <pc:sldMk cId="2871930473" sldId="454"/>
        </pc:sldMkLst>
        <pc:spChg chg="mod">
          <ac:chgData name="Sujit Kumar Das" userId="67d7615b565583ae" providerId="Windows Live" clId="Web-{37B55749-4C16-4BB4-BF25-6CB0FD45B8E8}" dt="2018-09-08T14:55:26.514" v="137" actId="20577"/>
          <ac:spMkLst>
            <pc:docMk/>
            <pc:sldMk cId="2871930473" sldId="454"/>
            <ac:spMk id="15362" creationId="{D5530044-1C30-40C4-8DB2-157374FE65AF}"/>
          </ac:spMkLst>
        </pc:spChg>
        <pc:spChg chg="mod">
          <ac:chgData name="Sujit Kumar Das" userId="67d7615b565583ae" providerId="Windows Live" clId="Web-{37B55749-4C16-4BB4-BF25-6CB0FD45B8E8}" dt="2018-09-08T15:01:29.500" v="268" actId="20577"/>
          <ac:spMkLst>
            <pc:docMk/>
            <pc:sldMk cId="2871930473" sldId="454"/>
            <ac:spMk id="15363" creationId="{7FB5DA83-94D0-423B-B871-9380D14F383A}"/>
          </ac:spMkLst>
        </pc:spChg>
      </pc:sldChg>
      <pc:sldChg chg="modSp">
        <pc:chgData name="Sujit Kumar Das" userId="67d7615b565583ae" providerId="Windows Live" clId="Web-{37B55749-4C16-4BB4-BF25-6CB0FD45B8E8}" dt="2018-09-08T14:55:14.764" v="133" actId="1076"/>
        <pc:sldMkLst>
          <pc:docMk/>
          <pc:sldMk cId="1439525269" sldId="456"/>
        </pc:sldMkLst>
        <pc:spChg chg="mod">
          <ac:chgData name="Sujit Kumar Das" userId="67d7615b565583ae" providerId="Windows Live" clId="Web-{37B55749-4C16-4BB4-BF25-6CB0FD45B8E8}" dt="2018-09-08T14:55:14.764" v="133" actId="1076"/>
          <ac:spMkLst>
            <pc:docMk/>
            <pc:sldMk cId="1439525269" sldId="456"/>
            <ac:spMk id="13314" creationId="{507B13DB-B3CF-4F89-83EE-3482F390A3B4}"/>
          </ac:spMkLst>
        </pc:spChg>
        <pc:spChg chg="mod">
          <ac:chgData name="Sujit Kumar Das" userId="67d7615b565583ae" providerId="Windows Live" clId="Web-{37B55749-4C16-4BB4-BF25-6CB0FD45B8E8}" dt="2018-09-08T14:55:12.811" v="132" actId="1076"/>
          <ac:spMkLst>
            <pc:docMk/>
            <pc:sldMk cId="1439525269" sldId="456"/>
            <ac:spMk id="13315" creationId="{D2247727-3953-42AE-8FF4-34DEC3BABF77}"/>
          </ac:spMkLst>
        </pc:spChg>
      </pc:sldChg>
      <pc:sldChg chg="del">
        <pc:chgData name="Sujit Kumar Das" userId="67d7615b565583ae" providerId="Windows Live" clId="Web-{37B55749-4C16-4BB4-BF25-6CB0FD45B8E8}" dt="2018-09-08T14:52:49.427" v="114"/>
        <pc:sldMkLst>
          <pc:docMk/>
          <pc:sldMk cId="1885412508" sldId="457"/>
        </pc:sldMkLst>
      </pc:sldChg>
      <pc:sldChg chg="modSp">
        <pc:chgData name="Sujit Kumar Das" userId="67d7615b565583ae" providerId="Windows Live" clId="Web-{37B55749-4C16-4BB4-BF25-6CB0FD45B8E8}" dt="2018-09-08T14:52:49.208" v="112" actId="20577"/>
        <pc:sldMkLst>
          <pc:docMk/>
          <pc:sldMk cId="1007931512" sldId="458"/>
        </pc:sldMkLst>
        <pc:spChg chg="mod">
          <ac:chgData name="Sujit Kumar Das" userId="67d7615b565583ae" providerId="Windows Live" clId="Web-{37B55749-4C16-4BB4-BF25-6CB0FD45B8E8}" dt="2018-09-08T14:52:49.208" v="112" actId="20577"/>
          <ac:spMkLst>
            <pc:docMk/>
            <pc:sldMk cId="1007931512" sldId="458"/>
            <ac:spMk id="11266" creationId="{98FAC9DC-2F80-4EDC-BC9F-3E346A1746B3}"/>
          </ac:spMkLst>
        </pc:spChg>
        <pc:spChg chg="mod">
          <ac:chgData name="Sujit Kumar Das" userId="67d7615b565583ae" providerId="Windows Live" clId="Web-{37B55749-4C16-4BB4-BF25-6CB0FD45B8E8}" dt="2018-09-08T14:52:46.724" v="86" actId="20577"/>
          <ac:spMkLst>
            <pc:docMk/>
            <pc:sldMk cId="1007931512" sldId="458"/>
            <ac:spMk id="11267" creationId="{45718E73-2764-480E-A608-A4537DC281FC}"/>
          </ac:spMkLst>
        </pc:spChg>
      </pc:sldChg>
      <pc:sldChg chg="modSp">
        <pc:chgData name="Sujit Kumar Das" userId="67d7615b565583ae" providerId="Windows Live" clId="Web-{37B55749-4C16-4BB4-BF25-6CB0FD45B8E8}" dt="2018-09-08T14:52:46.224" v="82" actId="20577"/>
        <pc:sldMkLst>
          <pc:docMk/>
          <pc:sldMk cId="422121231" sldId="459"/>
        </pc:sldMkLst>
        <pc:spChg chg="mod">
          <ac:chgData name="Sujit Kumar Das" userId="67d7615b565583ae" providerId="Windows Live" clId="Web-{37B55749-4C16-4BB4-BF25-6CB0FD45B8E8}" dt="2018-09-08T14:52:46.224" v="82" actId="20577"/>
          <ac:spMkLst>
            <pc:docMk/>
            <pc:sldMk cId="422121231" sldId="459"/>
            <ac:spMk id="10242" creationId="{16C49FED-7D7F-48B2-9EC0-52C765E14171}"/>
          </ac:spMkLst>
        </pc:spChg>
        <pc:spChg chg="mod">
          <ac:chgData name="Sujit Kumar Das" userId="67d7615b565583ae" providerId="Windows Live" clId="Web-{37B55749-4C16-4BB4-BF25-6CB0FD45B8E8}" dt="2018-09-08T14:52:42.583" v="44" actId="20577"/>
          <ac:spMkLst>
            <pc:docMk/>
            <pc:sldMk cId="422121231" sldId="459"/>
            <ac:spMk id="10243" creationId="{01BB0368-8FB8-4F6C-9ED3-D479E5F1C2B1}"/>
          </ac:spMkLst>
        </pc:spChg>
      </pc:sldChg>
      <pc:sldChg chg="addSp delSp modSp">
        <pc:chgData name="Sujit Kumar Das" userId="67d7615b565583ae" providerId="Windows Live" clId="Web-{37B55749-4C16-4BB4-BF25-6CB0FD45B8E8}" dt="2018-09-08T14:52:42.208" v="41"/>
        <pc:sldMkLst>
          <pc:docMk/>
          <pc:sldMk cId="1974881251" sldId="460"/>
        </pc:sldMkLst>
        <pc:spChg chg="del">
          <ac:chgData name="Sujit Kumar Das" userId="67d7615b565583ae" providerId="Windows Live" clId="Web-{37B55749-4C16-4BB4-BF25-6CB0FD45B8E8}" dt="2018-09-08T14:52:38.396" v="2"/>
          <ac:spMkLst>
            <pc:docMk/>
            <pc:sldMk cId="1974881251" sldId="460"/>
            <ac:spMk id="2" creationId="{B09917FD-1775-4F9C-A9A4-4D76D97D2234}"/>
          </ac:spMkLst>
        </pc:spChg>
        <pc:spChg chg="del mod">
          <ac:chgData name="Sujit Kumar Das" userId="67d7615b565583ae" providerId="Windows Live" clId="Web-{37B55749-4C16-4BB4-BF25-6CB0FD45B8E8}" dt="2018-09-08T14:52:38.208" v="1"/>
          <ac:spMkLst>
            <pc:docMk/>
            <pc:sldMk cId="1974881251" sldId="460"/>
            <ac:spMk id="3" creationId="{F533DCF3-FD43-40C9-BF3B-A488CACA5145}"/>
          </ac:spMkLst>
        </pc:spChg>
        <pc:spChg chg="add">
          <ac:chgData name="Sujit Kumar Das" userId="67d7615b565583ae" providerId="Windows Live" clId="Web-{37B55749-4C16-4BB4-BF25-6CB0FD45B8E8}" dt="2018-09-08T14:52:42.208" v="41"/>
          <ac:spMkLst>
            <pc:docMk/>
            <pc:sldMk cId="1974881251" sldId="460"/>
            <ac:spMk id="4" creationId="{996D104A-93F6-4026-9B3B-1929D93F27D5}"/>
          </ac:spMkLst>
        </pc:spChg>
        <pc:spChg chg="mod">
          <ac:chgData name="Sujit Kumar Das" userId="67d7615b565583ae" providerId="Windows Live" clId="Web-{37B55749-4C16-4BB4-BF25-6CB0FD45B8E8}" dt="2018-09-08T14:52:42.005" v="39" actId="20577"/>
          <ac:spMkLst>
            <pc:docMk/>
            <pc:sldMk cId="1974881251" sldId="460"/>
            <ac:spMk id="9218" creationId="{D44399C1-63C1-4897-A274-08C71B5B466E}"/>
          </ac:spMkLst>
        </pc:spChg>
        <pc:spChg chg="mod">
          <ac:chgData name="Sujit Kumar Das" userId="67d7615b565583ae" providerId="Windows Live" clId="Web-{37B55749-4C16-4BB4-BF25-6CB0FD45B8E8}" dt="2018-09-08T14:52:39.333" v="11" actId="20577"/>
          <ac:spMkLst>
            <pc:docMk/>
            <pc:sldMk cId="1974881251" sldId="460"/>
            <ac:spMk id="9219" creationId="{EC9A6D26-6B30-47A2-890F-3552967BEB92}"/>
          </ac:spMkLst>
        </pc:spChg>
      </pc:sldChg>
      <pc:sldChg chg="modSp new del">
        <pc:chgData name="Sujit Kumar Das" userId="67d7615b565583ae" providerId="Windows Live" clId="Web-{37B55749-4C16-4BB4-BF25-6CB0FD45B8E8}" dt="2018-09-08T15:01:32.343" v="270"/>
        <pc:sldMkLst>
          <pc:docMk/>
          <pc:sldMk cId="1039936641" sldId="464"/>
        </pc:sldMkLst>
        <pc:spChg chg="mod">
          <ac:chgData name="Sujit Kumar Das" userId="67d7615b565583ae" providerId="Windows Live" clId="Web-{37B55749-4C16-4BB4-BF25-6CB0FD45B8E8}" dt="2018-09-08T15:00:16.438" v="250" actId="1076"/>
          <ac:spMkLst>
            <pc:docMk/>
            <pc:sldMk cId="1039936641" sldId="464"/>
            <ac:spMk id="2" creationId="{C837EE66-607C-4817-8947-EC243FF9D506}"/>
          </ac:spMkLst>
        </pc:spChg>
        <pc:spChg chg="mod">
          <ac:chgData name="Sujit Kumar Das" userId="67d7615b565583ae" providerId="Windows Live" clId="Web-{37B55749-4C16-4BB4-BF25-6CB0FD45B8E8}" dt="2018-09-08T15:00:49.719" v="260" actId="20577"/>
          <ac:spMkLst>
            <pc:docMk/>
            <pc:sldMk cId="1039936641" sldId="464"/>
            <ac:spMk id="3" creationId="{9A513ADB-ADBE-465D-B2F4-20E199ECF8D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055D2C-695A-42C1-BCD1-7EE5CCF58AAF}" type="datetimeFigureOut">
              <a:rPr lang="en-US" smtClean="0"/>
              <a:pPr/>
              <a:t>11/29/2023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A834BD-91B1-44CE-827F-910901965E26}" type="slidenum">
              <a:rPr lang="en-US" smtClean="0"/>
              <a:pPr/>
              <a:t>‹#›</a:t>
            </a:fld>
            <a:endParaRPr lang="en-US"/>
          </a:p>
        </p:txBody>
      </p:sp>
    </p:spTree>
    <p:extLst>
      <p:ext uri="{BB962C8B-B14F-4D97-AF65-F5344CB8AC3E}">
        <p14:creationId xmlns:p14="http://schemas.microsoft.com/office/powerpoint/2010/main" val="237111397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6" name="PlaceHolder 1"/>
          <p:cNvSpPr>
            <a:spLocks noGrp="1"/>
          </p:cNvSpPr>
          <p:nvPr>
            <p:ph type="body"/>
          </p:nvPr>
        </p:nvSpPr>
        <p:spPr>
          <a:xfrm>
            <a:off x="756000" y="5078520"/>
            <a:ext cx="6047640" cy="4811040"/>
          </a:xfrm>
          <a:prstGeom prst="rect">
            <a:avLst/>
          </a:prstGeom>
        </p:spPr>
        <p:txBody>
          <a:bodyPr lIns="0" tIns="0" rIns="0" bIns="0"/>
          <a:lstStyle/>
          <a:p>
            <a:r>
              <a:rPr lang="en-IN" sz="2000" b="0" strike="noStrike" spc="-1">
                <a:solidFill>
                  <a:srgbClr val="000000"/>
                </a:solidFill>
                <a:uFill>
                  <a:solidFill>
                    <a:srgbClr val="FFFFFF"/>
                  </a:solidFill>
                </a:uFill>
                <a:latin typeface="Arial"/>
              </a:rPr>
              <a:t>Click to edit the notes format</a:t>
            </a:r>
          </a:p>
        </p:txBody>
      </p:sp>
      <p:sp>
        <p:nvSpPr>
          <p:cNvPr id="87" name="PlaceHolder 2"/>
          <p:cNvSpPr>
            <a:spLocks noGrp="1"/>
          </p:cNvSpPr>
          <p:nvPr>
            <p:ph type="hdr"/>
          </p:nvPr>
        </p:nvSpPr>
        <p:spPr>
          <a:xfrm>
            <a:off x="0" y="0"/>
            <a:ext cx="3280680" cy="534240"/>
          </a:xfrm>
          <a:prstGeom prst="rect">
            <a:avLst/>
          </a:prstGeom>
        </p:spPr>
        <p:txBody>
          <a:bodyPr lIns="0" tIns="0" rIns="0" bIns="0"/>
          <a:lstStyle/>
          <a:p>
            <a:r>
              <a:rPr lang="en-IN" sz="1400" b="0" strike="noStrike" spc="-1">
                <a:solidFill>
                  <a:srgbClr val="000000"/>
                </a:solidFill>
                <a:uFill>
                  <a:solidFill>
                    <a:srgbClr val="FFFFFF"/>
                  </a:solidFill>
                </a:uFill>
                <a:latin typeface="Times New Roman"/>
              </a:rPr>
              <a:t> </a:t>
            </a:r>
          </a:p>
        </p:txBody>
      </p:sp>
      <p:sp>
        <p:nvSpPr>
          <p:cNvPr id="88" name="PlaceHolder 3"/>
          <p:cNvSpPr>
            <a:spLocks noGrp="1"/>
          </p:cNvSpPr>
          <p:nvPr>
            <p:ph type="dt"/>
          </p:nvPr>
        </p:nvSpPr>
        <p:spPr>
          <a:xfrm>
            <a:off x="4278960" y="0"/>
            <a:ext cx="3280680" cy="534240"/>
          </a:xfrm>
          <a:prstGeom prst="rect">
            <a:avLst/>
          </a:prstGeom>
        </p:spPr>
        <p:txBody>
          <a:bodyPr lIns="0" tIns="0" rIns="0" bIns="0"/>
          <a:lstStyle/>
          <a:p>
            <a:pPr algn="r"/>
            <a:r>
              <a:rPr lang="en-IN" sz="1400" b="0" strike="noStrike" spc="-1">
                <a:solidFill>
                  <a:srgbClr val="000000"/>
                </a:solidFill>
                <a:uFill>
                  <a:solidFill>
                    <a:srgbClr val="FFFFFF"/>
                  </a:solidFill>
                </a:uFill>
                <a:latin typeface="Times New Roman"/>
              </a:rPr>
              <a:t> </a:t>
            </a:r>
          </a:p>
        </p:txBody>
      </p:sp>
      <p:sp>
        <p:nvSpPr>
          <p:cNvPr id="89" name="PlaceHolder 4"/>
          <p:cNvSpPr>
            <a:spLocks noGrp="1"/>
          </p:cNvSpPr>
          <p:nvPr>
            <p:ph type="ftr"/>
          </p:nvPr>
        </p:nvSpPr>
        <p:spPr>
          <a:xfrm>
            <a:off x="0" y="10157400"/>
            <a:ext cx="3280680" cy="534240"/>
          </a:xfrm>
          <a:prstGeom prst="rect">
            <a:avLst/>
          </a:prstGeom>
        </p:spPr>
        <p:txBody>
          <a:bodyPr lIns="0" tIns="0" rIns="0" bIns="0" anchor="b"/>
          <a:lstStyle/>
          <a:p>
            <a:r>
              <a:rPr lang="en-IN" sz="1400" b="0" strike="noStrike" spc="-1">
                <a:solidFill>
                  <a:srgbClr val="000000"/>
                </a:solidFill>
                <a:uFill>
                  <a:solidFill>
                    <a:srgbClr val="FFFFFF"/>
                  </a:solidFill>
                </a:uFill>
                <a:latin typeface="Times New Roman"/>
              </a:rPr>
              <a:t> </a:t>
            </a:r>
          </a:p>
        </p:txBody>
      </p:sp>
      <p:sp>
        <p:nvSpPr>
          <p:cNvPr id="90" name="PlaceHolder 5"/>
          <p:cNvSpPr>
            <a:spLocks noGrp="1"/>
          </p:cNvSpPr>
          <p:nvPr>
            <p:ph type="sldNum"/>
          </p:nvPr>
        </p:nvSpPr>
        <p:spPr>
          <a:xfrm>
            <a:off x="4278960" y="10157400"/>
            <a:ext cx="3280680" cy="534240"/>
          </a:xfrm>
          <a:prstGeom prst="rect">
            <a:avLst/>
          </a:prstGeom>
        </p:spPr>
        <p:txBody>
          <a:bodyPr lIns="0" tIns="0" rIns="0" bIns="0" anchor="b"/>
          <a:lstStyle/>
          <a:p>
            <a:pPr algn="r"/>
            <a:fld id="{11AA77E8-234A-4BA1-994A-807A558BFB17}" type="slidenum">
              <a:rPr lang="en-IN" sz="1400" b="0" strike="noStrike" spc="-1">
                <a:solidFill>
                  <a:srgbClr val="000000"/>
                </a:solidFill>
                <a:uFill>
                  <a:solidFill>
                    <a:srgbClr val="FFFFFF"/>
                  </a:solidFill>
                </a:uFill>
                <a:latin typeface="Times New Roman"/>
              </a:rPr>
              <a:pPr algn="r"/>
              <a:t>‹#›</a:t>
            </a:fld>
            <a:endParaRPr lang="en-IN"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62876533"/>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5CC889-90B2-4EBD-91FC-CAE1D70CED99}"/>
              </a:ext>
            </a:extLst>
          </p:cNvPr>
          <p:cNvSpPr>
            <a:spLocks noGrp="1" noChangeArrowheads="1"/>
          </p:cNvSpPr>
          <p:nvPr>
            <p:ph type="sldNum" sz="quarter" idx="5"/>
          </p:nvPr>
        </p:nvSpPr>
        <p:spPr>
          <a:ln/>
        </p:spPr>
        <p:txBody>
          <a:bodyPr/>
          <a:lstStyle/>
          <a:p>
            <a:fld id="{8090E173-1832-473C-9927-C3189D1FCED4}" type="slidenum">
              <a:rPr lang="en-US" altLang="en-US"/>
              <a:pPr/>
              <a:t>129</a:t>
            </a:fld>
            <a:endParaRPr lang="en-US" altLang="en-US"/>
          </a:p>
        </p:txBody>
      </p:sp>
      <p:sp>
        <p:nvSpPr>
          <p:cNvPr id="87042" name="Rectangle 2">
            <a:extLst>
              <a:ext uri="{FF2B5EF4-FFF2-40B4-BE49-F238E27FC236}">
                <a16:creationId xmlns:a16="http://schemas.microsoft.com/office/drawing/2014/main" id="{ECF5E07B-79F1-46DC-A232-3DAD00B4FFEE}"/>
              </a:ext>
            </a:extLst>
          </p:cNvPr>
          <p:cNvSpPr>
            <a:spLocks noGrp="1" noRot="1" noChangeAspect="1" noChangeArrowheads="1" noTextEdit="1"/>
          </p:cNvSpPr>
          <p:nvPr>
            <p:ph type="sldImg"/>
          </p:nvPr>
        </p:nvSpPr>
        <p:spPr>
          <a:ln/>
        </p:spPr>
      </p:sp>
      <p:sp>
        <p:nvSpPr>
          <p:cNvPr id="87043" name="Rectangle 3">
            <a:extLst>
              <a:ext uri="{FF2B5EF4-FFF2-40B4-BE49-F238E27FC236}">
                <a16:creationId xmlns:a16="http://schemas.microsoft.com/office/drawing/2014/main" id="{42859206-836B-4187-83F8-A20BD8DC276D}"/>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2767346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B72CB9-F9B3-4756-A256-9A5FF8FA7277}"/>
              </a:ext>
            </a:extLst>
          </p:cNvPr>
          <p:cNvSpPr>
            <a:spLocks noGrp="1" noChangeArrowheads="1"/>
          </p:cNvSpPr>
          <p:nvPr>
            <p:ph type="sldNum" sz="quarter" idx="5"/>
          </p:nvPr>
        </p:nvSpPr>
        <p:spPr>
          <a:ln/>
        </p:spPr>
        <p:txBody>
          <a:bodyPr/>
          <a:lstStyle/>
          <a:p>
            <a:fld id="{B7895B5B-7528-46FD-8AC7-E9F17B8FDDB9}" type="slidenum">
              <a:rPr lang="en-US" altLang="en-US"/>
              <a:pPr/>
              <a:t>138</a:t>
            </a:fld>
            <a:endParaRPr lang="en-US" altLang="en-US"/>
          </a:p>
        </p:txBody>
      </p:sp>
      <p:sp>
        <p:nvSpPr>
          <p:cNvPr id="105474" name="Rectangle 2">
            <a:extLst>
              <a:ext uri="{FF2B5EF4-FFF2-40B4-BE49-F238E27FC236}">
                <a16:creationId xmlns:a16="http://schemas.microsoft.com/office/drawing/2014/main" id="{13B47DF5-A351-4665-B157-43260FA412A2}"/>
              </a:ext>
            </a:extLst>
          </p:cNvPr>
          <p:cNvSpPr>
            <a:spLocks noGrp="1" noRot="1" noChangeAspect="1" noChangeArrowheads="1" noTextEdit="1"/>
          </p:cNvSpPr>
          <p:nvPr>
            <p:ph type="sldImg"/>
          </p:nvPr>
        </p:nvSpPr>
        <p:spPr>
          <a:ln/>
        </p:spPr>
      </p:sp>
      <p:sp>
        <p:nvSpPr>
          <p:cNvPr id="105475" name="Rectangle 3">
            <a:extLst>
              <a:ext uri="{FF2B5EF4-FFF2-40B4-BE49-F238E27FC236}">
                <a16:creationId xmlns:a16="http://schemas.microsoft.com/office/drawing/2014/main" id="{F66811BA-38F1-4B87-AA58-95AFE45F9B61}"/>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3521279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7B72CB9-F9B3-4756-A256-9A5FF8FA7277}"/>
              </a:ext>
            </a:extLst>
          </p:cNvPr>
          <p:cNvSpPr>
            <a:spLocks noGrp="1" noChangeArrowheads="1"/>
          </p:cNvSpPr>
          <p:nvPr>
            <p:ph type="sldNum" sz="quarter" idx="5"/>
          </p:nvPr>
        </p:nvSpPr>
        <p:spPr>
          <a:ln/>
        </p:spPr>
        <p:txBody>
          <a:bodyPr/>
          <a:lstStyle/>
          <a:p>
            <a:fld id="{B7895B5B-7528-46FD-8AC7-E9F17B8FDDB9}" type="slidenum">
              <a:rPr lang="en-US" altLang="en-US"/>
              <a:pPr/>
              <a:t>139</a:t>
            </a:fld>
            <a:endParaRPr lang="en-US" altLang="en-US"/>
          </a:p>
        </p:txBody>
      </p:sp>
      <p:sp>
        <p:nvSpPr>
          <p:cNvPr id="105474" name="Rectangle 2">
            <a:extLst>
              <a:ext uri="{FF2B5EF4-FFF2-40B4-BE49-F238E27FC236}">
                <a16:creationId xmlns:a16="http://schemas.microsoft.com/office/drawing/2014/main" id="{13B47DF5-A351-4665-B157-43260FA412A2}"/>
              </a:ext>
            </a:extLst>
          </p:cNvPr>
          <p:cNvSpPr>
            <a:spLocks noGrp="1" noRot="1" noChangeAspect="1" noChangeArrowheads="1" noTextEdit="1"/>
          </p:cNvSpPr>
          <p:nvPr>
            <p:ph type="sldImg"/>
          </p:nvPr>
        </p:nvSpPr>
        <p:spPr>
          <a:xfrm>
            <a:off x="1143000" y="685800"/>
            <a:ext cx="4572000" cy="3429000"/>
          </a:xfrm>
          <a:prstGeom prst="rect">
            <a:avLst/>
          </a:prstGeom>
          <a:ln/>
        </p:spPr>
      </p:sp>
      <p:sp>
        <p:nvSpPr>
          <p:cNvPr id="105475" name="Rectangle 3">
            <a:extLst>
              <a:ext uri="{FF2B5EF4-FFF2-40B4-BE49-F238E27FC236}">
                <a16:creationId xmlns:a16="http://schemas.microsoft.com/office/drawing/2014/main" id="{F66811BA-38F1-4B87-AA58-95AFE45F9B61}"/>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3521279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lgn="r"/>
            <a:r>
              <a:rPr lang="en-IN" sz="1400" b="0" strike="noStrike" spc="-1">
                <a:solidFill>
                  <a:srgbClr val="000000"/>
                </a:solidFill>
                <a:uFill>
                  <a:solidFill>
                    <a:srgbClr val="FFFFFF"/>
                  </a:solidFill>
                </a:uFill>
                <a:latin typeface="Times New Roman"/>
              </a:rPr>
              <a:t> </a:t>
            </a:r>
          </a:p>
        </p:txBody>
      </p:sp>
      <p:sp>
        <p:nvSpPr>
          <p:cNvPr id="5" name="Footer Placeholder 4"/>
          <p:cNvSpPr>
            <a:spLocks noGrp="1"/>
          </p:cNvSpPr>
          <p:nvPr>
            <p:ph type="ftr" idx="11"/>
          </p:nvPr>
        </p:nvSpPr>
        <p:spPr/>
        <p:txBody>
          <a:bodyPr/>
          <a:lstStyle/>
          <a:p>
            <a:r>
              <a:rPr lang="en-IN" sz="1400" b="0" strike="noStrike" spc="-1">
                <a:solidFill>
                  <a:srgbClr val="000000"/>
                </a:solidFill>
                <a:uFill>
                  <a:solidFill>
                    <a:srgbClr val="FFFFFF"/>
                  </a:solidFill>
                </a:uFill>
                <a:latin typeface="Times New Roman"/>
              </a:rPr>
              <a:t> </a:t>
            </a:r>
          </a:p>
        </p:txBody>
      </p:sp>
      <p:sp>
        <p:nvSpPr>
          <p:cNvPr id="6" name="Slide Number Placeholder 5"/>
          <p:cNvSpPr>
            <a:spLocks noGrp="1"/>
          </p:cNvSpPr>
          <p:nvPr>
            <p:ph type="sldNum" idx="12"/>
          </p:nvPr>
        </p:nvSpPr>
        <p:spPr/>
        <p:txBody>
          <a:bodyPr/>
          <a:lstStyle/>
          <a:p>
            <a:pPr algn="r"/>
            <a:fld id="{11AA77E8-234A-4BA1-994A-807A558BFB17}" type="slidenum">
              <a:rPr lang="en-IN" sz="1400" b="0" strike="noStrike" spc="-1" smtClean="0">
                <a:solidFill>
                  <a:srgbClr val="000000"/>
                </a:solidFill>
                <a:uFill>
                  <a:solidFill>
                    <a:srgbClr val="FFFFFF"/>
                  </a:solidFill>
                </a:uFill>
                <a:latin typeface="Times New Roman"/>
              </a:rPr>
              <a:pPr algn="r"/>
              <a:t>145</a:t>
            </a:fld>
            <a:endParaRPr lang="en-IN" sz="1400" b="0" strike="noStrike" spc="-1">
              <a:solidFill>
                <a:srgbClr val="000000"/>
              </a:solidFill>
              <a:uFill>
                <a:solidFill>
                  <a:srgbClr val="FFFFFF"/>
                </a:solidFill>
              </a:uFill>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96CCE59-5596-417D-ADD3-81DBF2B26513}"/>
              </a:ext>
            </a:extLst>
          </p:cNvPr>
          <p:cNvSpPr>
            <a:spLocks noGrp="1" noChangeArrowheads="1"/>
          </p:cNvSpPr>
          <p:nvPr>
            <p:ph type="sldNum" sz="quarter" idx="5"/>
          </p:nvPr>
        </p:nvSpPr>
        <p:spPr>
          <a:ln/>
        </p:spPr>
        <p:txBody>
          <a:bodyPr/>
          <a:lstStyle/>
          <a:p>
            <a:fld id="{AE94E6FA-3BF3-4F35-BC03-A5657F214C41}" type="slidenum">
              <a:rPr lang="en-US" altLang="en-US"/>
              <a:pPr/>
              <a:t>130</a:t>
            </a:fld>
            <a:endParaRPr lang="en-US" altLang="en-US"/>
          </a:p>
        </p:txBody>
      </p:sp>
      <p:sp>
        <p:nvSpPr>
          <p:cNvPr id="89090" name="Rectangle 2">
            <a:extLst>
              <a:ext uri="{FF2B5EF4-FFF2-40B4-BE49-F238E27FC236}">
                <a16:creationId xmlns:a16="http://schemas.microsoft.com/office/drawing/2014/main" id="{0337EBAF-6360-4A1D-AA65-8B2788E72AF6}"/>
              </a:ext>
            </a:extLst>
          </p:cNvPr>
          <p:cNvSpPr>
            <a:spLocks noGrp="1" noRot="1" noChangeAspect="1" noChangeArrowheads="1" noTextEdit="1"/>
          </p:cNvSpPr>
          <p:nvPr>
            <p:ph type="sldImg"/>
          </p:nvPr>
        </p:nvSpPr>
        <p:spPr>
          <a:ln/>
        </p:spPr>
      </p:sp>
      <p:sp>
        <p:nvSpPr>
          <p:cNvPr id="89091" name="Rectangle 3">
            <a:extLst>
              <a:ext uri="{FF2B5EF4-FFF2-40B4-BE49-F238E27FC236}">
                <a16:creationId xmlns:a16="http://schemas.microsoft.com/office/drawing/2014/main" id="{86574D16-9864-4279-A555-4E05FAB7D0ED}"/>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1540179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B1A6851-37FA-4804-8D2C-A7794F5F26F9}"/>
              </a:ext>
            </a:extLst>
          </p:cNvPr>
          <p:cNvSpPr>
            <a:spLocks noGrp="1" noChangeArrowheads="1"/>
          </p:cNvSpPr>
          <p:nvPr>
            <p:ph type="sldNum" sz="quarter" idx="5"/>
          </p:nvPr>
        </p:nvSpPr>
        <p:spPr>
          <a:ln/>
        </p:spPr>
        <p:txBody>
          <a:bodyPr/>
          <a:lstStyle/>
          <a:p>
            <a:fld id="{16BC8ACB-0AC9-4D57-94C0-9D71BEBBA608}" type="slidenum">
              <a:rPr lang="en-US" altLang="en-US"/>
              <a:pPr/>
              <a:t>131</a:t>
            </a:fld>
            <a:endParaRPr lang="en-US" altLang="en-US"/>
          </a:p>
        </p:txBody>
      </p:sp>
      <p:sp>
        <p:nvSpPr>
          <p:cNvPr id="91138" name="Rectangle 2">
            <a:extLst>
              <a:ext uri="{FF2B5EF4-FFF2-40B4-BE49-F238E27FC236}">
                <a16:creationId xmlns:a16="http://schemas.microsoft.com/office/drawing/2014/main" id="{1D25C022-36D3-4343-A9AF-2C23102D3F0F}"/>
              </a:ext>
            </a:extLst>
          </p:cNvPr>
          <p:cNvSpPr>
            <a:spLocks noGrp="1" noRot="1" noChangeAspect="1" noChangeArrowheads="1" noTextEdit="1"/>
          </p:cNvSpPr>
          <p:nvPr>
            <p:ph type="sldImg"/>
          </p:nvPr>
        </p:nvSpPr>
        <p:spPr>
          <a:ln/>
        </p:spPr>
      </p:sp>
      <p:sp>
        <p:nvSpPr>
          <p:cNvPr id="91139" name="Rectangle 3">
            <a:extLst>
              <a:ext uri="{FF2B5EF4-FFF2-40B4-BE49-F238E27FC236}">
                <a16:creationId xmlns:a16="http://schemas.microsoft.com/office/drawing/2014/main" id="{D430C143-026A-485E-8C5B-CF95F1071CAB}"/>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374324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79F401-801D-4A6B-983B-A38747B1DC1B}"/>
              </a:ext>
            </a:extLst>
          </p:cNvPr>
          <p:cNvSpPr>
            <a:spLocks noGrp="1" noChangeArrowheads="1"/>
          </p:cNvSpPr>
          <p:nvPr>
            <p:ph type="sldNum" sz="quarter" idx="5"/>
          </p:nvPr>
        </p:nvSpPr>
        <p:spPr>
          <a:ln/>
        </p:spPr>
        <p:txBody>
          <a:bodyPr/>
          <a:lstStyle/>
          <a:p>
            <a:fld id="{CC1CAEF0-AA3B-40BF-A698-66189FC1AA84}" type="slidenum">
              <a:rPr lang="en-US" altLang="en-US"/>
              <a:pPr/>
              <a:t>132</a:t>
            </a:fld>
            <a:endParaRPr lang="en-US" altLang="en-US"/>
          </a:p>
        </p:txBody>
      </p:sp>
      <p:sp>
        <p:nvSpPr>
          <p:cNvPr id="93186" name="Rectangle 2">
            <a:extLst>
              <a:ext uri="{FF2B5EF4-FFF2-40B4-BE49-F238E27FC236}">
                <a16:creationId xmlns:a16="http://schemas.microsoft.com/office/drawing/2014/main" id="{1988609F-DFFA-4C3B-8D08-F8A1043CD10E}"/>
              </a:ext>
            </a:extLst>
          </p:cNvPr>
          <p:cNvSpPr>
            <a:spLocks noGrp="1" noRot="1" noChangeAspect="1" noChangeArrowheads="1" noTextEdit="1"/>
          </p:cNvSpPr>
          <p:nvPr>
            <p:ph type="sldImg"/>
          </p:nvPr>
        </p:nvSpPr>
        <p:spPr>
          <a:ln/>
        </p:spPr>
      </p:sp>
      <p:sp>
        <p:nvSpPr>
          <p:cNvPr id="93187" name="Rectangle 3">
            <a:extLst>
              <a:ext uri="{FF2B5EF4-FFF2-40B4-BE49-F238E27FC236}">
                <a16:creationId xmlns:a16="http://schemas.microsoft.com/office/drawing/2014/main" id="{014AD386-E59F-4E7B-B76F-72F50B1C4024}"/>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1206565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0D22708-A7E3-4E2A-91BC-80B4399E25F9}"/>
              </a:ext>
            </a:extLst>
          </p:cNvPr>
          <p:cNvSpPr>
            <a:spLocks noGrp="1" noChangeArrowheads="1"/>
          </p:cNvSpPr>
          <p:nvPr>
            <p:ph type="sldNum" sz="quarter" idx="5"/>
          </p:nvPr>
        </p:nvSpPr>
        <p:spPr>
          <a:ln/>
        </p:spPr>
        <p:txBody>
          <a:bodyPr/>
          <a:lstStyle/>
          <a:p>
            <a:fld id="{75FD45E7-1E53-458D-ABA4-C12E4116B479}" type="slidenum">
              <a:rPr lang="en-US" altLang="en-US"/>
              <a:pPr/>
              <a:t>133</a:t>
            </a:fld>
            <a:endParaRPr lang="en-US" altLang="en-US"/>
          </a:p>
        </p:txBody>
      </p:sp>
      <p:sp>
        <p:nvSpPr>
          <p:cNvPr id="95234" name="Rectangle 2">
            <a:extLst>
              <a:ext uri="{FF2B5EF4-FFF2-40B4-BE49-F238E27FC236}">
                <a16:creationId xmlns:a16="http://schemas.microsoft.com/office/drawing/2014/main" id="{75DCC729-2120-4BCB-8B64-19D1222480B5}"/>
              </a:ext>
            </a:extLst>
          </p:cNvPr>
          <p:cNvSpPr>
            <a:spLocks noGrp="1" noRot="1" noChangeAspect="1" noChangeArrowheads="1" noTextEdit="1"/>
          </p:cNvSpPr>
          <p:nvPr>
            <p:ph type="sldImg"/>
          </p:nvPr>
        </p:nvSpPr>
        <p:spPr>
          <a:ln/>
        </p:spPr>
      </p:sp>
      <p:sp>
        <p:nvSpPr>
          <p:cNvPr id="95235" name="Rectangle 3">
            <a:extLst>
              <a:ext uri="{FF2B5EF4-FFF2-40B4-BE49-F238E27FC236}">
                <a16:creationId xmlns:a16="http://schemas.microsoft.com/office/drawing/2014/main" id="{1765689C-7802-4FC1-B940-1A989D3A876E}"/>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1676633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9BA69A8-7CFA-4F7C-B5B4-756EC365955B}"/>
              </a:ext>
            </a:extLst>
          </p:cNvPr>
          <p:cNvSpPr>
            <a:spLocks noGrp="1" noChangeArrowheads="1"/>
          </p:cNvSpPr>
          <p:nvPr>
            <p:ph type="sldNum" sz="quarter" idx="5"/>
          </p:nvPr>
        </p:nvSpPr>
        <p:spPr>
          <a:ln/>
        </p:spPr>
        <p:txBody>
          <a:bodyPr/>
          <a:lstStyle/>
          <a:p>
            <a:fld id="{12798A21-CA0B-4C46-8E51-6FF35902DD9C}" type="slidenum">
              <a:rPr lang="en-US" altLang="en-US"/>
              <a:pPr/>
              <a:t>134</a:t>
            </a:fld>
            <a:endParaRPr lang="en-US" altLang="en-US"/>
          </a:p>
        </p:txBody>
      </p:sp>
      <p:sp>
        <p:nvSpPr>
          <p:cNvPr id="97282" name="Rectangle 2">
            <a:extLst>
              <a:ext uri="{FF2B5EF4-FFF2-40B4-BE49-F238E27FC236}">
                <a16:creationId xmlns:a16="http://schemas.microsoft.com/office/drawing/2014/main" id="{FA26AB7F-FE4B-42DF-BD8D-0F9F5355E325}"/>
              </a:ext>
            </a:extLst>
          </p:cNvPr>
          <p:cNvSpPr>
            <a:spLocks noGrp="1" noRot="1" noChangeAspect="1" noChangeArrowheads="1" noTextEdit="1"/>
          </p:cNvSpPr>
          <p:nvPr>
            <p:ph type="sldImg"/>
          </p:nvPr>
        </p:nvSpPr>
        <p:spPr>
          <a:ln/>
        </p:spPr>
      </p:sp>
      <p:sp>
        <p:nvSpPr>
          <p:cNvPr id="97283" name="Rectangle 3">
            <a:extLst>
              <a:ext uri="{FF2B5EF4-FFF2-40B4-BE49-F238E27FC236}">
                <a16:creationId xmlns:a16="http://schemas.microsoft.com/office/drawing/2014/main" id="{E02E7DFC-B6F4-4235-A27B-2FEBB28EC0A3}"/>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880625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51C49D6-47BE-4832-BB06-FBEFBA0F2C69}"/>
              </a:ext>
            </a:extLst>
          </p:cNvPr>
          <p:cNvSpPr>
            <a:spLocks noGrp="1" noChangeArrowheads="1"/>
          </p:cNvSpPr>
          <p:nvPr>
            <p:ph type="sldNum" sz="quarter" idx="5"/>
          </p:nvPr>
        </p:nvSpPr>
        <p:spPr>
          <a:ln/>
        </p:spPr>
        <p:txBody>
          <a:bodyPr/>
          <a:lstStyle/>
          <a:p>
            <a:fld id="{B10A9811-6B4D-4C4E-9192-097A038C9C8D}" type="slidenum">
              <a:rPr lang="en-US" altLang="en-US"/>
              <a:pPr/>
              <a:t>135</a:t>
            </a:fld>
            <a:endParaRPr lang="en-US" altLang="en-US"/>
          </a:p>
        </p:txBody>
      </p:sp>
      <p:sp>
        <p:nvSpPr>
          <p:cNvPr id="99330" name="Rectangle 2">
            <a:extLst>
              <a:ext uri="{FF2B5EF4-FFF2-40B4-BE49-F238E27FC236}">
                <a16:creationId xmlns:a16="http://schemas.microsoft.com/office/drawing/2014/main" id="{50EC0126-C766-4C60-9059-6EC8B574EADD}"/>
              </a:ext>
            </a:extLst>
          </p:cNvPr>
          <p:cNvSpPr>
            <a:spLocks noGrp="1" noRot="1" noChangeAspect="1" noChangeArrowheads="1" noTextEdit="1"/>
          </p:cNvSpPr>
          <p:nvPr>
            <p:ph type="sldImg"/>
          </p:nvPr>
        </p:nvSpPr>
        <p:spPr>
          <a:ln/>
        </p:spPr>
      </p:sp>
      <p:sp>
        <p:nvSpPr>
          <p:cNvPr id="99331" name="Rectangle 3">
            <a:extLst>
              <a:ext uri="{FF2B5EF4-FFF2-40B4-BE49-F238E27FC236}">
                <a16:creationId xmlns:a16="http://schemas.microsoft.com/office/drawing/2014/main" id="{EC2DC57C-2024-4342-9BA9-908396E01204}"/>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77173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7FA3F82-7E27-497F-A9CE-149CD7997B87}"/>
              </a:ext>
            </a:extLst>
          </p:cNvPr>
          <p:cNvSpPr>
            <a:spLocks noGrp="1" noChangeArrowheads="1"/>
          </p:cNvSpPr>
          <p:nvPr>
            <p:ph type="sldNum" sz="quarter" idx="5"/>
          </p:nvPr>
        </p:nvSpPr>
        <p:spPr>
          <a:ln/>
        </p:spPr>
        <p:txBody>
          <a:bodyPr/>
          <a:lstStyle/>
          <a:p>
            <a:fld id="{7BEF6EC7-14E5-43B8-8871-0A1AA0411E4F}" type="slidenum">
              <a:rPr lang="en-US" altLang="en-US"/>
              <a:pPr/>
              <a:t>136</a:t>
            </a:fld>
            <a:endParaRPr lang="en-US" altLang="en-US"/>
          </a:p>
        </p:txBody>
      </p:sp>
      <p:sp>
        <p:nvSpPr>
          <p:cNvPr id="101378" name="Rectangle 2">
            <a:extLst>
              <a:ext uri="{FF2B5EF4-FFF2-40B4-BE49-F238E27FC236}">
                <a16:creationId xmlns:a16="http://schemas.microsoft.com/office/drawing/2014/main" id="{072EEA0E-4242-4E47-8514-6EA816DEED0C}"/>
              </a:ext>
            </a:extLst>
          </p:cNvPr>
          <p:cNvSpPr>
            <a:spLocks noGrp="1" noRot="1" noChangeAspect="1" noChangeArrowheads="1" noTextEdit="1"/>
          </p:cNvSpPr>
          <p:nvPr>
            <p:ph type="sldImg"/>
          </p:nvPr>
        </p:nvSpPr>
        <p:spPr>
          <a:ln/>
        </p:spPr>
      </p:sp>
      <p:sp>
        <p:nvSpPr>
          <p:cNvPr id="101379" name="Rectangle 3">
            <a:extLst>
              <a:ext uri="{FF2B5EF4-FFF2-40B4-BE49-F238E27FC236}">
                <a16:creationId xmlns:a16="http://schemas.microsoft.com/office/drawing/2014/main" id="{0F2C199F-C521-40EF-80AF-C4C242AC3D81}"/>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1468921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DFFC27F4-7482-47CA-A8BB-3C9C95C1590F}"/>
              </a:ext>
            </a:extLst>
          </p:cNvPr>
          <p:cNvSpPr>
            <a:spLocks noGrp="1" noChangeArrowheads="1"/>
          </p:cNvSpPr>
          <p:nvPr>
            <p:ph type="sldNum" sz="quarter" idx="5"/>
          </p:nvPr>
        </p:nvSpPr>
        <p:spPr>
          <a:ln/>
        </p:spPr>
        <p:txBody>
          <a:bodyPr/>
          <a:lstStyle/>
          <a:p>
            <a:fld id="{149BE48F-0FD9-4671-A896-22CA0527FC2E}" type="slidenum">
              <a:rPr lang="en-US" altLang="en-US"/>
              <a:pPr/>
              <a:t>137</a:t>
            </a:fld>
            <a:endParaRPr lang="en-US" altLang="en-US"/>
          </a:p>
        </p:txBody>
      </p:sp>
      <p:sp>
        <p:nvSpPr>
          <p:cNvPr id="103426" name="Rectangle 2">
            <a:extLst>
              <a:ext uri="{FF2B5EF4-FFF2-40B4-BE49-F238E27FC236}">
                <a16:creationId xmlns:a16="http://schemas.microsoft.com/office/drawing/2014/main" id="{403BDE03-92F9-44B8-BFEB-D709F7FC0E8D}"/>
              </a:ext>
            </a:extLst>
          </p:cNvPr>
          <p:cNvSpPr>
            <a:spLocks noGrp="1" noRot="1" noChangeAspect="1" noChangeArrowheads="1" noTextEdit="1"/>
          </p:cNvSpPr>
          <p:nvPr>
            <p:ph type="sldImg"/>
          </p:nvPr>
        </p:nvSpPr>
        <p:spPr>
          <a:ln/>
        </p:spPr>
      </p:sp>
      <p:sp>
        <p:nvSpPr>
          <p:cNvPr id="103427" name="Rectangle 3">
            <a:extLst>
              <a:ext uri="{FF2B5EF4-FFF2-40B4-BE49-F238E27FC236}">
                <a16:creationId xmlns:a16="http://schemas.microsoft.com/office/drawing/2014/main" id="{B801DD2A-5C86-454D-8558-3F64F85D1869}"/>
              </a:ext>
            </a:extLst>
          </p:cNvPr>
          <p:cNvSpPr>
            <a:spLocks noGrp="1" noChangeArrowheads="1"/>
          </p:cNvSpPr>
          <p:nvPr>
            <p:ph type="body" idx="1"/>
          </p:nvPr>
        </p:nvSpPr>
        <p:spPr>
          <a:xfrm>
            <a:off x="914400" y="4343400"/>
            <a:ext cx="5029200" cy="4114800"/>
          </a:xfrm>
        </p:spPr>
        <p:txBody>
          <a:bodyPr lIns="91427" tIns="45713" rIns="91427" bIns="45713"/>
          <a:lstStyle/>
          <a:p>
            <a:endParaRPr lang="en-US" altLang="en-US"/>
          </a:p>
        </p:txBody>
      </p:sp>
    </p:spTree>
    <p:extLst>
      <p:ext uri="{BB962C8B-B14F-4D97-AF65-F5344CB8AC3E}">
        <p14:creationId xmlns:p14="http://schemas.microsoft.com/office/powerpoint/2010/main" val="346535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141E3EF2-8B4A-45A2-802A-5E97A32E9EF2}" type="datetime1">
              <a:rPr lang="en-US" smtClean="0"/>
              <a:pPr/>
              <a:t>11/29/2023</a:t>
            </a:fld>
            <a:endParaRPr lang="en-US"/>
          </a:p>
        </p:txBody>
      </p:sp>
      <p:sp>
        <p:nvSpPr>
          <p:cNvPr id="19" name="Footer Placeholder 18"/>
          <p:cNvSpPr>
            <a:spLocks noGrp="1"/>
          </p:cNvSpPr>
          <p:nvPr>
            <p:ph type="ftr" sz="quarter" idx="11"/>
          </p:nvPr>
        </p:nvSpPr>
        <p:spPr/>
        <p:txBody>
          <a:bodyPr/>
          <a:lstStyle/>
          <a:p>
            <a:r>
              <a:rPr kumimoji="0" lang="en-US"/>
              <a:t>(#/62)</a:t>
            </a:r>
          </a:p>
        </p:txBody>
      </p:sp>
      <p:sp>
        <p:nvSpPr>
          <p:cNvPr id="27" name="Slide Number Placeholder 26"/>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nSpc>
                <a:spcPct val="100000"/>
              </a:lnSpc>
            </a:pPr>
            <a:fld id="{28ADA70B-FE18-4A17-A37E-7DB5D287D65F}"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nSpc>
                <a:spcPct val="100000"/>
              </a:lnSpc>
            </a:pPr>
            <a:fld id="{3095C668-2432-4A9F-B786-51E0AC918BE1}"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E147F-4223-4055-8195-2B7483724986}"/>
              </a:ext>
            </a:extLst>
          </p:cNvPr>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65C60DB-E078-493C-BD9A-52789F2387F5}"/>
              </a:ext>
            </a:extLst>
          </p:cNvPr>
          <p:cNvSpPr>
            <a:spLocks noGrp="1"/>
          </p:cNvSpPr>
          <p:nvPr>
            <p:ph type="body" sz="half" idx="1"/>
          </p:nvPr>
        </p:nvSpPr>
        <p:spPr>
          <a:xfrm>
            <a:off x="457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8FE78D0-5377-4BBC-9CC2-A534CE2342DB}"/>
              </a:ext>
            </a:extLst>
          </p:cNvPr>
          <p:cNvSpPr>
            <a:spLocks noGrp="1"/>
          </p:cNvSpPr>
          <p:nvPr>
            <p:ph sz="half" idx="2"/>
          </p:nvPr>
        </p:nvSpPr>
        <p:spPr>
          <a:xfrm>
            <a:off x="4648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CF2E69C-3790-44B7-A59B-475F0E8629AC}"/>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C248E25D-18AB-4ACA-8A0E-09AAEF464533}"/>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A0EFD919-C0F2-481B-8178-41B1B6BF4E9C}"/>
              </a:ext>
            </a:extLst>
          </p:cNvPr>
          <p:cNvSpPr>
            <a:spLocks noGrp="1"/>
          </p:cNvSpPr>
          <p:nvPr>
            <p:ph type="sldNum" sz="quarter" idx="12"/>
          </p:nvPr>
        </p:nvSpPr>
        <p:spPr>
          <a:xfrm>
            <a:off x="6553200" y="6245225"/>
            <a:ext cx="2133600" cy="476250"/>
          </a:xfrm>
        </p:spPr>
        <p:txBody>
          <a:bodyPr/>
          <a:lstStyle>
            <a:lvl1pPr>
              <a:defRPr/>
            </a:lvl1pPr>
          </a:lstStyle>
          <a:p>
            <a:fld id="{E8C8528F-AF62-44D6-95EE-E81B52BD8BA2}" type="slidenum">
              <a:rPr lang="en-US" altLang="en-US"/>
              <a:pPr/>
              <a:t>‹#›</a:t>
            </a:fld>
            <a:endParaRPr lang="en-US" altLang="en-US"/>
          </a:p>
        </p:txBody>
      </p:sp>
    </p:spTree>
    <p:extLst>
      <p:ext uri="{BB962C8B-B14F-4D97-AF65-F5344CB8AC3E}">
        <p14:creationId xmlns:p14="http://schemas.microsoft.com/office/powerpoint/2010/main" val="26660317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6416-C1B7-4729-83B0-61EE84BDF24A}"/>
              </a:ext>
            </a:extLst>
          </p:cNvPr>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E57A011-55CB-42E1-A416-02DCF2B03CD1}"/>
              </a:ext>
            </a:extLst>
          </p:cNvPr>
          <p:cNvSpPr>
            <a:spLocks noGrp="1"/>
          </p:cNvSpPr>
          <p:nvPr>
            <p:ph type="body" sz="half" idx="1"/>
          </p:nvPr>
        </p:nvSpPr>
        <p:spPr>
          <a:xfrm>
            <a:off x="457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8288A33B-BD89-4431-ADB2-4E3403E9AB5C}"/>
              </a:ext>
            </a:extLst>
          </p:cNvPr>
          <p:cNvSpPr>
            <a:spLocks noGrp="1"/>
          </p:cNvSpPr>
          <p:nvPr>
            <p:ph sz="quarter" idx="2"/>
          </p:nvPr>
        </p:nvSpPr>
        <p:spPr>
          <a:xfrm>
            <a:off x="4648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a16="http://schemas.microsoft.com/office/drawing/2014/main" id="{AAFD08D0-8A6D-4EBD-B81D-26F9BAA43C8B}"/>
              </a:ext>
            </a:extLst>
          </p:cNvPr>
          <p:cNvSpPr>
            <a:spLocks noGrp="1"/>
          </p:cNvSpPr>
          <p:nvPr>
            <p:ph sz="quarter" idx="3"/>
          </p:nvPr>
        </p:nvSpPr>
        <p:spPr>
          <a:xfrm>
            <a:off x="4648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Date Placeholder 5">
            <a:extLst>
              <a:ext uri="{FF2B5EF4-FFF2-40B4-BE49-F238E27FC236}">
                <a16:creationId xmlns:a16="http://schemas.microsoft.com/office/drawing/2014/main" id="{89810CB7-1AC7-4D5E-9331-02E1CF5186E8}"/>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02C74A6B-11E9-423F-B453-0C0323C702B8}"/>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68B8C7BC-F354-47E1-A282-B9EB32949494}"/>
              </a:ext>
            </a:extLst>
          </p:cNvPr>
          <p:cNvSpPr>
            <a:spLocks noGrp="1"/>
          </p:cNvSpPr>
          <p:nvPr>
            <p:ph type="sldNum" sz="quarter" idx="12"/>
          </p:nvPr>
        </p:nvSpPr>
        <p:spPr>
          <a:xfrm>
            <a:off x="6553200" y="6245225"/>
            <a:ext cx="2133600" cy="476250"/>
          </a:xfrm>
        </p:spPr>
        <p:txBody>
          <a:bodyPr/>
          <a:lstStyle>
            <a:lvl1pPr>
              <a:defRPr/>
            </a:lvl1pPr>
          </a:lstStyle>
          <a:p>
            <a:fld id="{AA8CAAD7-7F78-4EFD-808A-AA067CE0363F}" type="slidenum">
              <a:rPr lang="en-US" altLang="en-US"/>
              <a:pPr/>
              <a:t>‹#›</a:t>
            </a:fld>
            <a:endParaRPr lang="en-US" altLang="en-US"/>
          </a:p>
        </p:txBody>
      </p:sp>
    </p:spTree>
    <p:extLst>
      <p:ext uri="{BB962C8B-B14F-4D97-AF65-F5344CB8AC3E}">
        <p14:creationId xmlns:p14="http://schemas.microsoft.com/office/powerpoint/2010/main" val="2531722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DEB2A-5929-49A1-B139-02CEBF1CAEAA}"/>
              </a:ext>
            </a:extLst>
          </p:cNvPr>
          <p:cNvSpPr>
            <a:spLocks noGrp="1"/>
          </p:cNvSpPr>
          <p:nvPr>
            <p:ph type="title"/>
          </p:nvPr>
        </p:nvSpPr>
        <p:spPr>
          <a:xfrm>
            <a:off x="457200" y="274638"/>
            <a:ext cx="8229600" cy="1143000"/>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469265B-EF9D-4A8E-A9C7-905F5AC6BB0A}"/>
              </a:ext>
            </a:extLst>
          </p:cNvPr>
          <p:cNvSpPr>
            <a:spLocks noGrp="1"/>
          </p:cNvSpPr>
          <p:nvPr>
            <p:ph sz="half" idx="1"/>
          </p:nvPr>
        </p:nvSpPr>
        <p:spPr>
          <a:xfrm>
            <a:off x="457200" y="1600200"/>
            <a:ext cx="4038600" cy="4525963"/>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40D390D-68AC-4154-91B6-BFF82B60A7F8}"/>
              </a:ext>
            </a:extLst>
          </p:cNvPr>
          <p:cNvSpPr>
            <a:spLocks noGrp="1"/>
          </p:cNvSpPr>
          <p:nvPr>
            <p:ph sz="quarter" idx="2"/>
          </p:nvPr>
        </p:nvSpPr>
        <p:spPr>
          <a:xfrm>
            <a:off x="4648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a16="http://schemas.microsoft.com/office/drawing/2014/main" id="{94458398-BB72-4E3C-BDCB-0E2BE708D11D}"/>
              </a:ext>
            </a:extLst>
          </p:cNvPr>
          <p:cNvSpPr>
            <a:spLocks noGrp="1"/>
          </p:cNvSpPr>
          <p:nvPr>
            <p:ph sz="quarter" idx="3"/>
          </p:nvPr>
        </p:nvSpPr>
        <p:spPr>
          <a:xfrm>
            <a:off x="4648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Date Placeholder 5">
            <a:extLst>
              <a:ext uri="{FF2B5EF4-FFF2-40B4-BE49-F238E27FC236}">
                <a16:creationId xmlns:a16="http://schemas.microsoft.com/office/drawing/2014/main" id="{EB54570B-ECDC-4AFC-856D-764EA946F106}"/>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7" name="Footer Placeholder 6">
            <a:extLst>
              <a:ext uri="{FF2B5EF4-FFF2-40B4-BE49-F238E27FC236}">
                <a16:creationId xmlns:a16="http://schemas.microsoft.com/office/drawing/2014/main" id="{62C359BE-C3AF-4601-BB49-FF95DA5F9339}"/>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8" name="Slide Number Placeholder 7">
            <a:extLst>
              <a:ext uri="{FF2B5EF4-FFF2-40B4-BE49-F238E27FC236}">
                <a16:creationId xmlns:a16="http://schemas.microsoft.com/office/drawing/2014/main" id="{271C9BFD-2BB5-46DB-B231-3FA2E9F6992F}"/>
              </a:ext>
            </a:extLst>
          </p:cNvPr>
          <p:cNvSpPr>
            <a:spLocks noGrp="1"/>
          </p:cNvSpPr>
          <p:nvPr>
            <p:ph type="sldNum" sz="quarter" idx="12"/>
          </p:nvPr>
        </p:nvSpPr>
        <p:spPr>
          <a:xfrm>
            <a:off x="6553200" y="6245225"/>
            <a:ext cx="2133600" cy="476250"/>
          </a:xfrm>
        </p:spPr>
        <p:txBody>
          <a:bodyPr/>
          <a:lstStyle>
            <a:lvl1pPr>
              <a:defRPr/>
            </a:lvl1pPr>
          </a:lstStyle>
          <a:p>
            <a:fld id="{062D013B-FCB7-4109-BB70-27CC6012D57B}" type="slidenum">
              <a:rPr lang="en-US" altLang="en-US"/>
              <a:pPr/>
              <a:t>‹#›</a:t>
            </a:fld>
            <a:endParaRPr lang="en-US" altLang="en-US"/>
          </a:p>
        </p:txBody>
      </p:sp>
    </p:spTree>
    <p:extLst>
      <p:ext uri="{BB962C8B-B14F-4D97-AF65-F5344CB8AC3E}">
        <p14:creationId xmlns:p14="http://schemas.microsoft.com/office/powerpoint/2010/main" val="25155971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EDF16-405C-45A2-BC00-EDEA8AA5B911}"/>
              </a:ext>
            </a:extLst>
          </p:cNvPr>
          <p:cNvSpPr>
            <a:spLocks noGrp="1"/>
          </p:cNvSpPr>
          <p:nvPr>
            <p:ph type="title" sz="quarter"/>
          </p:nvPr>
        </p:nvSpPr>
        <p:spPr>
          <a:xfrm>
            <a:off x="457200" y="274638"/>
            <a:ext cx="8229600" cy="1143000"/>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9989CA1-DC9B-4E51-BA70-88EA1FCF7C17}"/>
              </a:ext>
            </a:extLst>
          </p:cNvPr>
          <p:cNvSpPr>
            <a:spLocks noGrp="1"/>
          </p:cNvSpPr>
          <p:nvPr>
            <p:ph sz="quarter" idx="1"/>
          </p:nvPr>
        </p:nvSpPr>
        <p:spPr>
          <a:xfrm>
            <a:off x="457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F5D179E-4E52-4AAF-A5CB-D67781B9EAC4}"/>
              </a:ext>
            </a:extLst>
          </p:cNvPr>
          <p:cNvSpPr>
            <a:spLocks noGrp="1"/>
          </p:cNvSpPr>
          <p:nvPr>
            <p:ph sz="quarter" idx="2"/>
          </p:nvPr>
        </p:nvSpPr>
        <p:spPr>
          <a:xfrm>
            <a:off x="4648200" y="1600200"/>
            <a:ext cx="4038600" cy="2185988"/>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Content Placeholder 4">
            <a:extLst>
              <a:ext uri="{FF2B5EF4-FFF2-40B4-BE49-F238E27FC236}">
                <a16:creationId xmlns:a16="http://schemas.microsoft.com/office/drawing/2014/main" id="{5C7ECC4D-F5C4-40E2-8064-4CAA7A8A615A}"/>
              </a:ext>
            </a:extLst>
          </p:cNvPr>
          <p:cNvSpPr>
            <a:spLocks noGrp="1"/>
          </p:cNvSpPr>
          <p:nvPr>
            <p:ph sz="quarter" idx="3"/>
          </p:nvPr>
        </p:nvSpPr>
        <p:spPr>
          <a:xfrm>
            <a:off x="457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a:extLst>
              <a:ext uri="{FF2B5EF4-FFF2-40B4-BE49-F238E27FC236}">
                <a16:creationId xmlns:a16="http://schemas.microsoft.com/office/drawing/2014/main" id="{BF02F7EA-45FF-4849-8C48-CFA1A753C0D4}"/>
              </a:ext>
            </a:extLst>
          </p:cNvPr>
          <p:cNvSpPr>
            <a:spLocks noGrp="1"/>
          </p:cNvSpPr>
          <p:nvPr>
            <p:ph sz="quarter" idx="4"/>
          </p:nvPr>
        </p:nvSpPr>
        <p:spPr>
          <a:xfrm>
            <a:off x="4648200" y="3938588"/>
            <a:ext cx="4038600" cy="2187575"/>
          </a:xfrm>
        </p:spPr>
        <p:txBody>
          <a:bodyPr/>
          <a:lstStyle/>
          <a:p>
            <a:pPr lvl="0"/>
            <a:r>
              <a:rPr lang="en-GB"/>
              <a:t>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3D6DB11-3EEC-4293-A24B-B32EFCC8A421}"/>
              </a:ext>
            </a:extLst>
          </p:cNvPr>
          <p:cNvSpPr>
            <a:spLocks noGrp="1"/>
          </p:cNvSpPr>
          <p:nvPr>
            <p:ph type="dt" sz="half" idx="10"/>
          </p:nvPr>
        </p:nvSpPr>
        <p:spPr>
          <a:xfrm>
            <a:off x="457200" y="6245225"/>
            <a:ext cx="2133600" cy="476250"/>
          </a:xfrm>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0591FF18-38EA-4DEF-BC45-5F4134A60D0A}"/>
              </a:ext>
            </a:extLst>
          </p:cNvPr>
          <p:cNvSpPr>
            <a:spLocks noGrp="1"/>
          </p:cNvSpPr>
          <p:nvPr>
            <p:ph type="ftr" sz="quarter" idx="11"/>
          </p:nvPr>
        </p:nvSpPr>
        <p:spPr>
          <a:xfrm>
            <a:off x="3124200" y="6245225"/>
            <a:ext cx="2895600" cy="476250"/>
          </a:xfrm>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E9216597-73C5-42E7-8105-36EF2F37EF6F}"/>
              </a:ext>
            </a:extLst>
          </p:cNvPr>
          <p:cNvSpPr>
            <a:spLocks noGrp="1"/>
          </p:cNvSpPr>
          <p:nvPr>
            <p:ph type="sldNum" sz="quarter" idx="12"/>
          </p:nvPr>
        </p:nvSpPr>
        <p:spPr>
          <a:xfrm>
            <a:off x="6553200" y="6245225"/>
            <a:ext cx="2133600" cy="476250"/>
          </a:xfrm>
        </p:spPr>
        <p:txBody>
          <a:bodyPr/>
          <a:lstStyle>
            <a:lvl1pPr>
              <a:defRPr/>
            </a:lvl1pPr>
          </a:lstStyle>
          <a:p>
            <a:fld id="{3B06B0E4-5D49-4662-A368-34F168F445EE}" type="slidenum">
              <a:rPr lang="en-US" altLang="en-US"/>
              <a:pPr/>
              <a:t>‹#›</a:t>
            </a:fld>
            <a:endParaRPr lang="en-US" altLang="en-US"/>
          </a:p>
        </p:txBody>
      </p:sp>
    </p:spTree>
    <p:extLst>
      <p:ext uri="{BB962C8B-B14F-4D97-AF65-F5344CB8AC3E}">
        <p14:creationId xmlns:p14="http://schemas.microsoft.com/office/powerpoint/2010/main" val="200453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pPr>
              <a:lnSpc>
                <a:spcPct val="100000"/>
              </a:lnSpc>
            </a:pPr>
            <a:fld id="{2B815EC7-3142-41C6-8AA1-EB53573BAC7B}"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nSpc>
                <a:spcPct val="100000"/>
              </a:lnSpc>
            </a:pPr>
            <a:fld id="{6E75D580-D538-4250-AE1D-97C88F017753}"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7" name="Slide Number Placeholder 6"/>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pPr>
              <a:lnSpc>
                <a:spcPct val="100000"/>
              </a:lnSpc>
            </a:pPr>
            <a:fld id="{23F3E970-0E4D-45A9-83C9-B733F1D6C9B7}"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9" name="Slide Number Placeholder 8"/>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A0A26517-E1E8-42C4-A256-E2EA173EA023}" type="datetime1">
              <a:rPr lang="en-US" smtClean="0"/>
              <a:pPr/>
              <a:t>11/29/2023</a:t>
            </a:fld>
            <a:endParaRPr lang="en-US"/>
          </a:p>
        </p:txBody>
      </p:sp>
      <p:sp>
        <p:nvSpPr>
          <p:cNvPr id="4" name="Footer Placeholder 3"/>
          <p:cNvSpPr>
            <a:spLocks noGrp="1"/>
          </p:cNvSpPr>
          <p:nvPr>
            <p:ph type="ftr" sz="quarter" idx="11"/>
          </p:nvPr>
        </p:nvSpPr>
        <p:spPr/>
        <p:txBody>
          <a:bodyPr/>
          <a:lstStyle/>
          <a:p>
            <a:r>
              <a:rPr kumimoji="0" lang="en-US"/>
              <a:t>(#/62)</a:t>
            </a:r>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3" name="Footer Placeholder 2"/>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4" name="Slide Number Placeholder 3"/>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pPr>
              <a:lnSpc>
                <a:spcPct val="100000"/>
              </a:lnSpc>
            </a:pPr>
            <a:fld id="{2B9D5761-5A20-461E-B765-3CCAE2FDFCDE}"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7" name="Slide Number Placeholder 6"/>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pPr>
              <a:lnSpc>
                <a:spcPct val="100000"/>
              </a:lnSpc>
            </a:pPr>
            <a:fld id="{80363516-E79C-4C56-A2C0-6F8EEC979C33}"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r>
              <a:rPr lang="en-IN" sz="2400" b="0" strike="noStrike" spc="-1">
                <a:solidFill>
                  <a:srgbClr val="000000"/>
                </a:solidFill>
                <a:uFill>
                  <a:solidFill>
                    <a:srgbClr val="FFFFFF"/>
                  </a:solidFill>
                </a:uFill>
                <a:latin typeface="Times New Roman"/>
              </a:rPr>
              <a:t>(#/62)</a:t>
            </a:r>
          </a:p>
        </p:txBody>
      </p:sp>
      <p:sp>
        <p:nvSpPr>
          <p:cNvPr id="7" name="Slide Number Placeholder 6"/>
          <p:cNvSpPr>
            <a:spLocks noGrp="1"/>
          </p:cNvSpPr>
          <p:nvPr>
            <p:ph type="sldNum" sz="quarter" idx="12"/>
          </p:nvPr>
        </p:nvSpPr>
        <p:spPr>
          <a:xfrm>
            <a:off x="8077200" y="6356350"/>
            <a:ext cx="609600" cy="365125"/>
          </a:xfrm>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a:lnSpc>
                <a:spcPct val="100000"/>
              </a:lnSpc>
            </a:pPr>
            <a:fld id="{55B684A4-E02C-4E0D-90E8-52977DAE924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IN" sz="2400" b="0" strike="noStrike" spc="-1">
                <a:solidFill>
                  <a:srgbClr val="000000"/>
                </a:solidFill>
                <a:uFill>
                  <a:solidFill>
                    <a:srgbClr val="FFFFFF"/>
                  </a:solidFill>
                </a:uFill>
                <a:latin typeface="Times New Roman"/>
              </a:rPr>
              <a:t>(#/62)</a:t>
            </a: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a:t>
            </a:fld>
            <a:endParaRPr lang="en-IN" sz="1400" b="0" strike="noStrike" spc="-1">
              <a:solidFill>
                <a:srgbClr val="000000"/>
              </a:solidFill>
              <a:uFill>
                <a:solidFill>
                  <a:srgbClr val="FFFFFF"/>
                </a:solidFill>
              </a:uFill>
              <a:latin typeface="Times New Roman"/>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hf hdr="0" ftr="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8.wmf"/></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39.bin"/><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oleObject" Target="../embeddings/oleObject40.bin"/><Relationship Id="rId1" Type="http://schemas.openxmlformats.org/officeDocument/2006/relationships/slideLayout" Target="../slideLayouts/slideLayout7.xml"/><Relationship Id="rId5" Type="http://schemas.openxmlformats.org/officeDocument/2006/relationships/image" Target="../media/image111.wmf"/><Relationship Id="rId4" Type="http://schemas.openxmlformats.org/officeDocument/2006/relationships/oleObject" Target="../embeddings/oleObject41.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oleObject" Target="../embeddings/oleObject42.bin"/><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43.bin"/><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audio" Target="../media/audio2.wav"/><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8" Type="http://schemas.openxmlformats.org/officeDocument/2006/relationships/image" Target="../media/image116.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115.wmf"/><Relationship Id="rId5" Type="http://schemas.openxmlformats.org/officeDocument/2006/relationships/oleObject" Target="../embeddings/oleObject45.bin"/><Relationship Id="rId4" Type="http://schemas.openxmlformats.org/officeDocument/2006/relationships/image" Target="../media/image114.wmf"/><Relationship Id="rId9" Type="http://schemas.openxmlformats.org/officeDocument/2006/relationships/oleObject" Target="../embeddings/oleObject47.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46.xml.rels><?xml version="1.0" encoding="UTF-8" standalone="yes"?>
<Relationships xmlns="http://schemas.openxmlformats.org/package/2006/relationships"><Relationship Id="rId3" Type="http://schemas.openxmlformats.org/officeDocument/2006/relationships/image" Target="../media/image120.wmf"/><Relationship Id="rId2" Type="http://schemas.openxmlformats.org/officeDocument/2006/relationships/oleObject" Target="../embeddings/oleObject49.bin"/><Relationship Id="rId1" Type="http://schemas.openxmlformats.org/officeDocument/2006/relationships/slideLayout" Target="../slideLayouts/slideLayout2.xml"/><Relationship Id="rId5" Type="http://schemas.openxmlformats.org/officeDocument/2006/relationships/image" Target="../media/image121.wmf"/><Relationship Id="rId4" Type="http://schemas.openxmlformats.org/officeDocument/2006/relationships/oleObject" Target="../embeddings/oleObject50.bin"/></Relationships>
</file>

<file path=ppt/slides/_rels/slide147.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oleObject" Target="../embeddings/oleObject51.bin"/><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oleObject" Target="../embeddings/oleObject52.bin"/><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oleObject" Target="../embeddings/oleObject53.bin"/><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image" Target="../media/image137.wmf"/><Relationship Id="rId1" Type="http://schemas.openxmlformats.org/officeDocument/2006/relationships/slideLayout" Target="../slideLayouts/slideLayout7.xml"/><Relationship Id="rId6" Type="http://schemas.openxmlformats.org/officeDocument/2006/relationships/image" Target="../media/image139.wmf"/><Relationship Id="rId5" Type="http://schemas.openxmlformats.org/officeDocument/2006/relationships/oleObject" Target="../embeddings/oleObject55.bin"/><Relationship Id="rId4" Type="http://schemas.openxmlformats.org/officeDocument/2006/relationships/image" Target="../media/image138.wmf"/></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image" Target="../media/image140.wmf"/><Relationship Id="rId1" Type="http://schemas.openxmlformats.org/officeDocument/2006/relationships/slideLayout" Target="../slideLayouts/slideLayout7.xml"/><Relationship Id="rId4" Type="http://schemas.openxmlformats.org/officeDocument/2006/relationships/image" Target="../media/image141.wmf"/></Relationships>
</file>

<file path=ppt/slides/_rels/slide1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4.wmf"/><Relationship Id="rId4" Type="http://schemas.openxmlformats.org/officeDocument/2006/relationships/oleObject" Target="../embeddings/oleObject57.bin"/></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oleObject" Target="../embeddings/oleObject6.bin"/><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oleObject" Target="../embeddings/oleObject58.bin"/><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oleObject" Target="../embeddings/oleObject59.bin"/><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183.xml.rels><?xml version="1.0" encoding="UTF-8" standalone="yes"?>
<Relationships xmlns="http://schemas.openxmlformats.org/package/2006/relationships"><Relationship Id="rId8" Type="http://schemas.openxmlformats.org/officeDocument/2006/relationships/image" Target="../media/image151.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150.wmf"/><Relationship Id="rId5" Type="http://schemas.openxmlformats.org/officeDocument/2006/relationships/oleObject" Target="../embeddings/oleObject61.bin"/><Relationship Id="rId4" Type="http://schemas.openxmlformats.org/officeDocument/2006/relationships/image" Target="../media/image149.wmf"/><Relationship Id="rId9" Type="http://schemas.openxmlformats.org/officeDocument/2006/relationships/image" Target="../media/image152.png"/></Relationships>
</file>

<file path=ppt/slides/_rels/slide18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oleObject" Target="../embeddings/oleObject63.bin"/><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audio" Target="../media/audio2.wav"/><Relationship Id="rId1" Type="http://schemas.openxmlformats.org/officeDocument/2006/relationships/slideLayout" Target="../slideLayouts/slideLayout7.xml"/><Relationship Id="rId4" Type="http://schemas.openxmlformats.org/officeDocument/2006/relationships/image" Target="../media/image154.wmf"/></Relationships>
</file>

<file path=ppt/slides/_rels/slide186.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image" Target="../media/image155.png"/><Relationship Id="rId7" Type="http://schemas.openxmlformats.org/officeDocument/2006/relationships/image" Target="../media/image157.png"/><Relationship Id="rId2" Type="http://schemas.openxmlformats.org/officeDocument/2006/relationships/oleObject" Target="../embeddings/oleObject65.bin"/><Relationship Id="rId1" Type="http://schemas.openxmlformats.org/officeDocument/2006/relationships/slideLayout" Target="../slideLayouts/slideLayout2.xml"/><Relationship Id="rId6" Type="http://schemas.openxmlformats.org/officeDocument/2006/relationships/oleObject" Target="../embeddings/oleObject67.bin"/><Relationship Id="rId5" Type="http://schemas.openxmlformats.org/officeDocument/2006/relationships/image" Target="../media/image156.png"/><Relationship Id="rId4" Type="http://schemas.openxmlformats.org/officeDocument/2006/relationships/oleObject" Target="../embeddings/oleObject66.bin"/><Relationship Id="rId9" Type="http://schemas.openxmlformats.org/officeDocument/2006/relationships/image" Target="../media/image158.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61.wmf"/><Relationship Id="rId2" Type="http://schemas.openxmlformats.org/officeDocument/2006/relationships/image" Target="../media/image160.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oleObject" Target="../embeddings/oleObject7.bin"/><Relationship Id="rId1" Type="http://schemas.openxmlformats.org/officeDocument/2006/relationships/slideLayout" Target="../slideLayouts/slideLayout13.xml"/></Relationships>
</file>

<file path=ppt/slides/_rels/slide19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oleObject" Target="../embeddings/oleObject69.bin"/><Relationship Id="rId1" Type="http://schemas.openxmlformats.org/officeDocument/2006/relationships/slideLayout" Target="../slideLayouts/slideLayout2.xml"/><Relationship Id="rId4" Type="http://schemas.openxmlformats.org/officeDocument/2006/relationships/image" Target="../media/image162.wmf"/></Relationships>
</file>

<file path=ppt/slides/_rels/slide19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65.wmf"/><Relationship Id="rId2" Type="http://schemas.openxmlformats.org/officeDocument/2006/relationships/image" Target="../media/image164.png"/><Relationship Id="rId1" Type="http://schemas.openxmlformats.org/officeDocument/2006/relationships/slideLayout" Target="../slideLayouts/slideLayout2.xml"/><Relationship Id="rId4" Type="http://schemas.openxmlformats.org/officeDocument/2006/relationships/image" Target="../media/image166.png"/></Relationships>
</file>

<file path=ppt/slides/_rels/slide193.xml.rels><?xml version="1.0" encoding="UTF-8" standalone="yes"?>
<Relationships xmlns="http://schemas.openxmlformats.org/package/2006/relationships"><Relationship Id="rId2" Type="http://schemas.openxmlformats.org/officeDocument/2006/relationships/image" Target="../media/image167.wmf"/><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oleObject" Target="../embeddings/oleObject70.bin"/><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8" Type="http://schemas.openxmlformats.org/officeDocument/2006/relationships/oleObject" Target="../embeddings/oleObject72.bin"/><Relationship Id="rId13" Type="http://schemas.openxmlformats.org/officeDocument/2006/relationships/image" Target="../media/image175.wmf"/><Relationship Id="rId3" Type="http://schemas.openxmlformats.org/officeDocument/2006/relationships/oleObject" Target="../embeddings/oleObject71.bin"/><Relationship Id="rId7" Type="http://schemas.openxmlformats.org/officeDocument/2006/relationships/image" Target="../media/image172.png"/><Relationship Id="rId12" Type="http://schemas.openxmlformats.org/officeDocument/2006/relationships/oleObject" Target="../embeddings/oleObject74.bin"/><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171.png"/><Relationship Id="rId11" Type="http://schemas.openxmlformats.org/officeDocument/2006/relationships/image" Target="../media/image174.wmf"/><Relationship Id="rId5" Type="http://schemas.openxmlformats.org/officeDocument/2006/relationships/image" Target="../media/image170.png"/><Relationship Id="rId10" Type="http://schemas.openxmlformats.org/officeDocument/2006/relationships/oleObject" Target="../embeddings/oleObject73.bin"/><Relationship Id="rId4" Type="http://schemas.openxmlformats.org/officeDocument/2006/relationships/image" Target="../media/image169.wmf"/><Relationship Id="rId9" Type="http://schemas.openxmlformats.org/officeDocument/2006/relationships/image" Target="../media/image173.wmf"/></Relationships>
</file>

<file path=ppt/slides/_rels/slide197.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7.wmf"/></Relationships>
</file>

<file path=ppt/slides/_rels/slide198.xml.rels><?xml version="1.0" encoding="UTF-8" standalone="yes"?>
<Relationships xmlns="http://schemas.openxmlformats.org/package/2006/relationships"><Relationship Id="rId8" Type="http://schemas.openxmlformats.org/officeDocument/2006/relationships/image" Target="../media/image174.wmf"/><Relationship Id="rId3" Type="http://schemas.openxmlformats.org/officeDocument/2006/relationships/image" Target="../media/image170.png"/><Relationship Id="rId7" Type="http://schemas.openxmlformats.org/officeDocument/2006/relationships/oleObject" Target="../embeddings/oleObject76.bin"/><Relationship Id="rId12" Type="http://schemas.openxmlformats.org/officeDocument/2006/relationships/image" Target="../media/image179.wmf"/><Relationship Id="rId2" Type="http://schemas.openxmlformats.org/officeDocument/2006/relationships/audio" Target="../media/audio2.wav"/><Relationship Id="rId1" Type="http://schemas.openxmlformats.org/officeDocument/2006/relationships/slideLayout" Target="../slideLayouts/slideLayout7.xml"/><Relationship Id="rId6" Type="http://schemas.openxmlformats.org/officeDocument/2006/relationships/image" Target="../media/image178.png"/><Relationship Id="rId11" Type="http://schemas.openxmlformats.org/officeDocument/2006/relationships/oleObject" Target="../embeddings/oleObject78.bin"/><Relationship Id="rId5" Type="http://schemas.openxmlformats.org/officeDocument/2006/relationships/image" Target="../media/image172.png"/><Relationship Id="rId10" Type="http://schemas.openxmlformats.org/officeDocument/2006/relationships/image" Target="../media/image175.wmf"/><Relationship Id="rId4" Type="http://schemas.openxmlformats.org/officeDocument/2006/relationships/image" Target="../media/image171.png"/><Relationship Id="rId9" Type="http://schemas.openxmlformats.org/officeDocument/2006/relationships/oleObject" Target="../embeddings/oleObject77.bin"/></Relationships>
</file>

<file path=ppt/slides/_rels/slide199.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2.wmf"/><Relationship Id="rId2" Type="http://schemas.openxmlformats.org/officeDocument/2006/relationships/image" Target="../media/image180.png"/><Relationship Id="rId1" Type="http://schemas.openxmlformats.org/officeDocument/2006/relationships/slideLayout" Target="../slideLayouts/slideLayout7.xml"/><Relationship Id="rId6" Type="http://schemas.openxmlformats.org/officeDocument/2006/relationships/oleObject" Target="../embeddings/oleObject80.bin"/><Relationship Id="rId5" Type="http://schemas.openxmlformats.org/officeDocument/2006/relationships/image" Target="../media/image149.wmf"/><Relationship Id="rId4" Type="http://schemas.openxmlformats.org/officeDocument/2006/relationships/oleObject" Target="../embeddings/oleObject79.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oleObject" Target="../embeddings/oleObject8.bin"/><Relationship Id="rId1" Type="http://schemas.openxmlformats.org/officeDocument/2006/relationships/slideLayout" Target="../slideLayouts/slideLayout12.xml"/></Relationships>
</file>

<file path=ppt/slides/_rels/slide20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oleObject" Target="../embeddings/oleObject81.bin"/><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wmf"/></Relationships>
</file>

<file path=ppt/slides/_rels/slide23.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4.wmf"/><Relationship Id="rId4"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oleObject" Target="../embeddings/oleObject11.bin"/><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12.bin"/><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oleObject" Target="../embeddings/oleObject13.bin"/></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oleObject" Target="../embeddings/oleObject14.bin"/><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oleObject" Target="../embeddings/oleObject15.bin"/><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oleObject" Target="../embeddings/oleObject16.bin"/></Relationships>
</file>

<file path=ppt/slides/_rels/slide5.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oleObject" Target="../embeddings/oleObject18.bin"/><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slide" Target="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image" Target="../media/image49.wmf"/><Relationship Id="rId4" Type="http://schemas.openxmlformats.org/officeDocument/2006/relationships/oleObject" Target="../embeddings/oleObject19.bin"/></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audio" Target="../media/audio1.wav"/><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20.bin"/><Relationship Id="rId1" Type="http://schemas.openxmlformats.org/officeDocument/2006/relationships/slideLayout" Target="../slideLayouts/slideLayout2.xml"/><Relationship Id="rId6" Type="http://schemas.openxmlformats.org/officeDocument/2006/relationships/oleObject" Target="../embeddings/oleObject22.bin"/><Relationship Id="rId5" Type="http://schemas.openxmlformats.org/officeDocument/2006/relationships/image" Target="../media/image51.wmf"/><Relationship Id="rId4" Type="http://schemas.openxmlformats.org/officeDocument/2006/relationships/oleObject" Target="../embeddings/oleObject21.bin"/></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oleObject" Target="../embeddings/oleObject23.bin"/><Relationship Id="rId1" Type="http://schemas.openxmlformats.org/officeDocument/2006/relationships/slideLayout" Target="../slideLayouts/slideLayout14.xml"/><Relationship Id="rId6" Type="http://schemas.openxmlformats.org/officeDocument/2006/relationships/oleObject" Target="../embeddings/oleObject25.bin"/><Relationship Id="rId5" Type="http://schemas.openxmlformats.org/officeDocument/2006/relationships/image" Target="../media/image55.png"/><Relationship Id="rId4" Type="http://schemas.openxmlformats.org/officeDocument/2006/relationships/oleObject" Target="../embeddings/oleObject24.bin"/></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62.wmf"/><Relationship Id="rId5" Type="http://schemas.openxmlformats.org/officeDocument/2006/relationships/oleObject" Target="../embeddings/oleObject27.bin"/><Relationship Id="rId4" Type="http://schemas.openxmlformats.org/officeDocument/2006/relationships/image" Target="../media/image61.wmf"/></Relationships>
</file>

<file path=ppt/slides/_rels/slide69.x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oleObject" Target="../embeddings/oleObject28.bin"/><Relationship Id="rId1" Type="http://schemas.openxmlformats.org/officeDocument/2006/relationships/slideLayout" Target="../slideLayouts/slideLayout7.xml"/><Relationship Id="rId5" Type="http://schemas.openxmlformats.org/officeDocument/2006/relationships/image" Target="../media/image64.wmf"/><Relationship Id="rId4" Type="http://schemas.openxmlformats.org/officeDocument/2006/relationships/oleObject" Target="../embeddings/oleObject29.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oleObject" Target="../embeddings/oleObject30.bin"/><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wmf"/><Relationship Id="rId4" Type="http://schemas.openxmlformats.org/officeDocument/2006/relationships/oleObject" Target="../embeddings/oleObject31.bin"/></Relationships>
</file>

<file path=ppt/slides/_rels/slide71.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oleObject" Target="../embeddings/oleObject32.bin"/><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6.wmf"/><Relationship Id="rId7" Type="http://schemas.openxmlformats.org/officeDocument/2006/relationships/image" Target="../media/image88.wmf"/><Relationship Id="rId2" Type="http://schemas.openxmlformats.org/officeDocument/2006/relationships/oleObject" Target="../embeddings/oleObject33.bin"/><Relationship Id="rId1" Type="http://schemas.openxmlformats.org/officeDocument/2006/relationships/slideLayout" Target="../slideLayouts/slideLayout7.xml"/><Relationship Id="rId6" Type="http://schemas.openxmlformats.org/officeDocument/2006/relationships/oleObject" Target="../embeddings/oleObject35.bin"/><Relationship Id="rId5" Type="http://schemas.openxmlformats.org/officeDocument/2006/relationships/image" Target="../media/image87.wmf"/><Relationship Id="rId4" Type="http://schemas.openxmlformats.org/officeDocument/2006/relationships/oleObject" Target="../embeddings/oleObject34.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36.bin"/><Relationship Id="rId1" Type="http://schemas.openxmlformats.org/officeDocument/2006/relationships/slideLayout" Target="../slideLayouts/slideLayout7.xml"/><Relationship Id="rId5" Type="http://schemas.openxmlformats.org/officeDocument/2006/relationships/image" Target="../media/image90.wmf"/><Relationship Id="rId4" Type="http://schemas.openxmlformats.org/officeDocument/2006/relationships/oleObject" Target="../embeddings/oleObject37.bin"/></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Shape 1"/>
          <p:cNvSpPr txBox="1"/>
          <p:nvPr/>
        </p:nvSpPr>
        <p:spPr>
          <a:xfrm>
            <a:off x="533520" y="739800"/>
            <a:ext cx="8077080" cy="1469520"/>
          </a:xfrm>
          <a:prstGeom prst="rect">
            <a:avLst/>
          </a:prstGeom>
          <a:noFill/>
          <a:ln>
            <a:noFill/>
          </a:ln>
        </p:spPr>
        <p:txBody>
          <a:bodyPr lIns="0" tIns="0" rIns="18360" bIns="0" anchor="b"/>
          <a:lstStyle/>
          <a:p>
            <a:pPr algn="ctr">
              <a:lnSpc>
                <a:spcPct val="100000"/>
              </a:lnSpc>
            </a:pPr>
            <a:r>
              <a:rPr lang="en-US" sz="5600" b="1" spc="-1" dirty="0">
                <a:solidFill>
                  <a:srgbClr val="50E0EA"/>
                </a:solidFill>
                <a:uFill>
                  <a:solidFill>
                    <a:srgbClr val="FFFFFF"/>
                  </a:solidFill>
                </a:uFill>
              </a:rPr>
              <a:t>Image Enhancement</a:t>
            </a:r>
            <a:endParaRPr lang="en-US" sz="1800" b="0" strike="noStrike" spc="-1" dirty="0">
              <a:solidFill>
                <a:srgbClr val="FFFFFF"/>
              </a:solidFill>
              <a:uFill>
                <a:solidFill>
                  <a:srgbClr val="FFFFFF"/>
                </a:solidFill>
              </a:uFill>
            </a:endParaRPr>
          </a:p>
        </p:txBody>
      </p:sp>
      <p:sp>
        <p:nvSpPr>
          <p:cNvPr id="5" name="Slide Number Placeholder 4"/>
          <p:cNvSpPr>
            <a:spLocks noGrp="1"/>
          </p:cNvSpPr>
          <p:nvPr>
            <p:ph type="sldNum" sz="quarter" idx="12"/>
          </p:nvPr>
        </p:nvSpPr>
        <p:spPr/>
        <p:txBody>
          <a:bodyPr/>
          <a:lstStyle/>
          <a:p>
            <a:fld id="{042AED99-7FB4-404E-8A97-64753DCE42EC}" type="slidenum">
              <a:rPr kumimoji="0" lang="en-US" smtClean="0"/>
              <a:pPr/>
              <a:t>1</a:t>
            </a:fld>
            <a:endParaRPr kumimoji="0" lang="en-US"/>
          </a:p>
        </p:txBody>
      </p:sp>
      <p:sp>
        <p:nvSpPr>
          <p:cNvPr id="4" name="Rectangle 3"/>
          <p:cNvSpPr>
            <a:spLocks noGrp="1" noChangeArrowheads="1"/>
          </p:cNvSpPr>
          <p:nvPr>
            <p:ph type="subTitle" idx="1"/>
          </p:nvPr>
        </p:nvSpPr>
        <p:spPr>
          <a:xfrm>
            <a:off x="1071538" y="4286256"/>
            <a:ext cx="7391400" cy="1752600"/>
          </a:xfrm>
        </p:spPr>
        <p:txBody>
          <a:bodyPr>
            <a:normAutofit fontScale="92500" lnSpcReduction="20000"/>
          </a:bodyPr>
          <a:lstStyle/>
          <a:p>
            <a:pPr algn="ctr" eaLnBrk="1" hangingPunct="1">
              <a:defRPr/>
            </a:pPr>
            <a:endParaRPr lang="en-US" sz="2800" dirty="0"/>
          </a:p>
          <a:p>
            <a:pPr algn="ctr" eaLnBrk="1" hangingPunct="1">
              <a:defRPr/>
            </a:pPr>
            <a:r>
              <a:rPr lang="en-US" sz="2800" dirty="0"/>
              <a:t>Dr. </a:t>
            </a:r>
            <a:r>
              <a:rPr lang="en-US" sz="2800" dirty="0" err="1"/>
              <a:t>S.Kandar</a:t>
            </a:r>
            <a:endParaRPr lang="en-US" sz="2800" dirty="0"/>
          </a:p>
          <a:p>
            <a:pPr algn="ctr" eaLnBrk="1" hangingPunct="1">
              <a:defRPr/>
            </a:pPr>
            <a:r>
              <a:rPr lang="en-US" sz="2200" dirty="0"/>
              <a:t>Assistant Professor</a:t>
            </a:r>
          </a:p>
          <a:p>
            <a:pPr algn="ctr" eaLnBrk="1" hangingPunct="1">
              <a:defRPr/>
            </a:pPr>
            <a:r>
              <a:rPr lang="en-US" sz="2200" dirty="0"/>
              <a:t>Department of Information Technology</a:t>
            </a:r>
          </a:p>
          <a:p>
            <a:pPr algn="ctr" eaLnBrk="1" hangingPunct="1">
              <a:defRPr/>
            </a:pPr>
            <a:r>
              <a:rPr lang="en-IN" sz="2200" dirty="0"/>
              <a:t>IIEST, </a:t>
            </a:r>
            <a:r>
              <a:rPr lang="en-IN" sz="2200" dirty="0" err="1"/>
              <a:t>Shibpur</a:t>
            </a:r>
            <a:endParaRPr lang="en-US" sz="2200" dirty="0"/>
          </a:p>
        </p:txBody>
      </p:sp>
      <p:sp>
        <p:nvSpPr>
          <p:cNvPr id="2" name="Date Placeholder 1"/>
          <p:cNvSpPr>
            <a:spLocks noGrp="1"/>
          </p:cNvSpPr>
          <p:nvPr>
            <p:ph type="dt" sz="half" idx="10"/>
          </p:nvPr>
        </p:nvSpPr>
        <p:spPr/>
        <p:txBody>
          <a:bodyPr/>
          <a:lstStyle/>
          <a:p>
            <a:fld id="{37EE01ED-54D7-4E60-89AA-62849767261F}" type="datetime1">
              <a:rPr lang="en-US" smtClean="0"/>
              <a:pPr/>
              <a:t>11/29/2023</a:t>
            </a:fld>
            <a:endParaRPr lang="en-US"/>
          </a:p>
        </p:txBody>
      </p:sp>
      <p:pic>
        <p:nvPicPr>
          <p:cNvPr id="14342" name="Picture 6" descr="IIEST Shibpur - Indian Institute of Engineering Science and Technology  Shibpur"/>
          <p:cNvPicPr>
            <a:picLocks noChangeAspect="1" noChangeArrowheads="1"/>
          </p:cNvPicPr>
          <p:nvPr/>
        </p:nvPicPr>
        <p:blipFill>
          <a:blip r:embed="rId2" cstate="print"/>
          <a:srcRect/>
          <a:stretch>
            <a:fillRect/>
          </a:stretch>
        </p:blipFill>
        <p:spPr bwMode="auto">
          <a:xfrm>
            <a:off x="4143372" y="2857496"/>
            <a:ext cx="928694" cy="928694"/>
          </a:xfrm>
          <a:prstGeom prst="rect">
            <a:avLst/>
          </a:prstGeom>
          <a:noFill/>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 Box 2"/>
          <p:cNvSpPr txBox="1">
            <a:spLocks noChangeArrowheads="1"/>
          </p:cNvSpPr>
          <p:nvPr/>
        </p:nvSpPr>
        <p:spPr bwMode="auto">
          <a:xfrm>
            <a:off x="327025" y="638175"/>
            <a:ext cx="8566150" cy="1323439"/>
          </a:xfrm>
          <a:prstGeom prst="rect">
            <a:avLst/>
          </a:prstGeom>
          <a:noFill/>
          <a:ln w="9525">
            <a:noFill/>
            <a:miter lim="800000"/>
            <a:headEnd/>
            <a:tailEnd/>
          </a:ln>
        </p:spPr>
        <p:txBody>
          <a:bodyPr>
            <a:spAutoFit/>
          </a:bodyPr>
          <a:lstStyle/>
          <a:p>
            <a:pPr eaLnBrk="1" hangingPunct="1"/>
            <a:r>
              <a:rPr lang="en-US" sz="2600" dirty="0"/>
              <a:t>In this case image enhancement is performed in the</a:t>
            </a:r>
            <a:r>
              <a:rPr lang="th-TH" sz="2600" dirty="0"/>
              <a:t> </a:t>
            </a:r>
            <a:r>
              <a:rPr lang="en-US" sz="2600" dirty="0"/>
              <a:t> Spatial domain</a:t>
            </a:r>
            <a:r>
              <a:rPr lang="th-TH" sz="2600" dirty="0"/>
              <a:t> </a:t>
            </a:r>
            <a:r>
              <a:rPr lang="en-US" sz="2600" dirty="0"/>
              <a:t>resulting in images in the</a:t>
            </a:r>
            <a:r>
              <a:rPr lang="th-TH" sz="2600" dirty="0"/>
              <a:t> </a:t>
            </a:r>
            <a:r>
              <a:rPr lang="en-US" sz="2600" dirty="0"/>
              <a:t>Spatial domain.</a:t>
            </a:r>
          </a:p>
          <a:p>
            <a:pPr eaLnBrk="1" hangingPunct="1"/>
            <a:r>
              <a:rPr lang="en-US" sz="2600" dirty="0"/>
              <a:t>We can written as</a:t>
            </a:r>
            <a:endParaRPr lang="th-TH" sz="2600" dirty="0"/>
          </a:p>
        </p:txBody>
      </p:sp>
      <p:sp>
        <p:nvSpPr>
          <p:cNvPr id="66563" name="Text Box 3"/>
          <p:cNvSpPr txBox="1">
            <a:spLocks noChangeArrowheads="1"/>
          </p:cNvSpPr>
          <p:nvPr/>
        </p:nvSpPr>
        <p:spPr bwMode="auto">
          <a:xfrm>
            <a:off x="0" y="-26988"/>
            <a:ext cx="8450263"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Image Enhancement in the Spatial Domain</a:t>
            </a:r>
          </a:p>
        </p:txBody>
      </p:sp>
      <p:graphicFrame>
        <p:nvGraphicFramePr>
          <p:cNvPr id="11266" name="Object 4"/>
          <p:cNvGraphicFramePr>
            <a:graphicFrameLocks noChangeAspect="1"/>
          </p:cNvGraphicFramePr>
          <p:nvPr/>
        </p:nvGraphicFramePr>
        <p:xfrm>
          <a:off x="3214688" y="1946275"/>
          <a:ext cx="2541587" cy="508000"/>
        </p:xfrm>
        <a:graphic>
          <a:graphicData uri="http://schemas.openxmlformats.org/presentationml/2006/ole">
            <mc:AlternateContent xmlns:mc="http://schemas.openxmlformats.org/markup-compatibility/2006">
              <mc:Choice xmlns:v="urn:schemas-microsoft-com:vml" Requires="v">
                <p:oleObj spid="_x0000_s337922" name="Equation" r:id="rId2" imgW="1269449" imgH="253890" progId="">
                  <p:embed/>
                </p:oleObj>
              </mc:Choice>
              <mc:Fallback>
                <p:oleObj name="Equation" r:id="rId2" imgW="1269449" imgH="253890" progId="">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688" y="1946275"/>
                        <a:ext cx="2541587"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9" name="Text Box 5"/>
          <p:cNvSpPr txBox="1">
            <a:spLocks noChangeArrowheads="1"/>
          </p:cNvSpPr>
          <p:nvPr/>
        </p:nvSpPr>
        <p:spPr bwMode="auto">
          <a:xfrm>
            <a:off x="327025" y="2535238"/>
            <a:ext cx="8396658" cy="892552"/>
          </a:xfrm>
          <a:prstGeom prst="rect">
            <a:avLst/>
          </a:prstGeom>
          <a:noFill/>
          <a:ln w="9525">
            <a:noFill/>
            <a:miter lim="800000"/>
            <a:headEnd/>
            <a:tailEnd/>
          </a:ln>
        </p:spPr>
        <p:txBody>
          <a:bodyPr wrap="none">
            <a:spAutoFit/>
          </a:bodyPr>
          <a:lstStyle/>
          <a:p>
            <a:pPr eaLnBrk="1" hangingPunct="1"/>
            <a:r>
              <a:rPr lang="en-US" sz="2600" dirty="0"/>
              <a:t>where</a:t>
            </a:r>
            <a:r>
              <a:rPr lang="th-TH" sz="2600" dirty="0"/>
              <a:t> </a:t>
            </a:r>
            <a:r>
              <a:rPr lang="en-US" sz="2600" dirty="0"/>
              <a:t>f(x, y) is an original image, g(x, y) is an output and</a:t>
            </a:r>
            <a:r>
              <a:rPr lang="th-TH" sz="2600" dirty="0"/>
              <a:t> </a:t>
            </a:r>
            <a:endParaRPr lang="en-US" sz="2600" dirty="0"/>
          </a:p>
          <a:p>
            <a:pPr eaLnBrk="1" hangingPunct="1"/>
            <a:r>
              <a:rPr lang="en-US" sz="2600" dirty="0"/>
              <a:t>T[ ] is</a:t>
            </a:r>
            <a:r>
              <a:rPr lang="th-TH" sz="2600" dirty="0"/>
              <a:t> </a:t>
            </a:r>
            <a:r>
              <a:rPr lang="en-US" sz="2600" dirty="0"/>
              <a:t>a function defined in the area around</a:t>
            </a:r>
            <a:r>
              <a:rPr lang="th-TH" sz="2600" dirty="0"/>
              <a:t> </a:t>
            </a:r>
            <a:r>
              <a:rPr lang="en-US" sz="2600" dirty="0"/>
              <a:t>(x, y)</a:t>
            </a:r>
            <a:endParaRPr lang="th-TH" sz="2600" dirty="0"/>
          </a:p>
        </p:txBody>
      </p:sp>
      <p:sp>
        <p:nvSpPr>
          <p:cNvPr id="11270" name="Text Box 6"/>
          <p:cNvSpPr txBox="1">
            <a:spLocks noChangeArrowheads="1"/>
          </p:cNvSpPr>
          <p:nvPr/>
        </p:nvSpPr>
        <p:spPr bwMode="auto">
          <a:xfrm>
            <a:off x="211747" y="3571876"/>
            <a:ext cx="8827032" cy="2893100"/>
          </a:xfrm>
          <a:prstGeom prst="rect">
            <a:avLst/>
          </a:prstGeom>
          <a:noFill/>
          <a:ln w="9525">
            <a:noFill/>
            <a:miter lim="800000"/>
            <a:headEnd/>
            <a:tailEnd/>
          </a:ln>
        </p:spPr>
        <p:txBody>
          <a:bodyPr wrap="none">
            <a:spAutoFit/>
          </a:bodyPr>
          <a:lstStyle/>
          <a:p>
            <a:pPr eaLnBrk="1" hangingPunct="1"/>
            <a:r>
              <a:rPr lang="en-US" sz="2600" dirty="0"/>
              <a:t>Note: T[ ] may have</a:t>
            </a:r>
            <a:r>
              <a:rPr lang="th-TH" sz="2600" dirty="0"/>
              <a:t> </a:t>
            </a:r>
            <a:r>
              <a:rPr lang="en-US" sz="2600" dirty="0"/>
              <a:t>one input as</a:t>
            </a:r>
            <a:r>
              <a:rPr lang="th-TH" sz="2600" dirty="0"/>
              <a:t> </a:t>
            </a:r>
            <a:r>
              <a:rPr lang="en-US" sz="2600" dirty="0"/>
              <a:t>a pixel value at</a:t>
            </a:r>
            <a:r>
              <a:rPr lang="th-TH" sz="2600" dirty="0"/>
              <a:t> </a:t>
            </a:r>
            <a:r>
              <a:rPr lang="en-US" sz="2600" dirty="0"/>
              <a:t>(x, y) only </a:t>
            </a:r>
          </a:p>
          <a:p>
            <a:pPr eaLnBrk="1" hangingPunct="1"/>
            <a:r>
              <a:rPr lang="en-US" sz="2600" dirty="0"/>
              <a:t>or</a:t>
            </a:r>
            <a:endParaRPr lang="th-TH" sz="2600" dirty="0"/>
          </a:p>
          <a:p>
            <a:pPr eaLnBrk="1" hangingPunct="1"/>
            <a:r>
              <a:rPr lang="en-US" sz="2600" dirty="0"/>
              <a:t>multiple inputs</a:t>
            </a:r>
            <a:r>
              <a:rPr lang="th-TH" sz="2600" dirty="0"/>
              <a:t> </a:t>
            </a:r>
            <a:r>
              <a:rPr lang="en-US" sz="2600" dirty="0"/>
              <a:t>as</a:t>
            </a:r>
            <a:r>
              <a:rPr lang="th-TH" sz="2600" dirty="0"/>
              <a:t> </a:t>
            </a:r>
            <a:r>
              <a:rPr lang="en-US" sz="2600" dirty="0"/>
              <a:t>pixels in</a:t>
            </a:r>
            <a:r>
              <a:rPr lang="th-TH" sz="2600" dirty="0"/>
              <a:t> </a:t>
            </a:r>
            <a:r>
              <a:rPr lang="en-US" sz="2600" dirty="0"/>
              <a:t>neighbors of</a:t>
            </a:r>
            <a:r>
              <a:rPr lang="th-TH" sz="2600" dirty="0"/>
              <a:t> </a:t>
            </a:r>
            <a:r>
              <a:rPr lang="en-US" sz="2600" dirty="0"/>
              <a:t>(x, y) depending in </a:t>
            </a:r>
          </a:p>
          <a:p>
            <a:pPr eaLnBrk="1" hangingPunct="1"/>
            <a:r>
              <a:rPr lang="en-US" sz="2600" dirty="0"/>
              <a:t>each function. </a:t>
            </a:r>
          </a:p>
          <a:p>
            <a:pPr eaLnBrk="1" hangingPunct="1"/>
            <a:r>
              <a:rPr lang="en-US" sz="2600" dirty="0"/>
              <a:t>Ex.  </a:t>
            </a:r>
            <a:r>
              <a:rPr lang="en-US" sz="2600" dirty="0">
                <a:solidFill>
                  <a:schemeClr val="accent2"/>
                </a:solidFill>
              </a:rPr>
              <a:t>  Contrast enhancement uses a</a:t>
            </a:r>
            <a:r>
              <a:rPr lang="th-TH" sz="2600" dirty="0">
                <a:solidFill>
                  <a:schemeClr val="accent2"/>
                </a:solidFill>
              </a:rPr>
              <a:t> </a:t>
            </a:r>
            <a:r>
              <a:rPr lang="en-US" sz="2600" dirty="0">
                <a:solidFill>
                  <a:schemeClr val="accent2"/>
                </a:solidFill>
              </a:rPr>
              <a:t>pixel value at (x, y) only </a:t>
            </a:r>
          </a:p>
          <a:p>
            <a:pPr eaLnBrk="1" hangingPunct="1"/>
            <a:r>
              <a:rPr lang="en-US" sz="2600" dirty="0">
                <a:solidFill>
                  <a:schemeClr val="accent2"/>
                </a:solidFill>
              </a:rPr>
              <a:t>for an input while </a:t>
            </a:r>
            <a:r>
              <a:rPr lang="en-US" sz="2600" dirty="0">
                <a:solidFill>
                  <a:srgbClr val="CC0000"/>
                </a:solidFill>
              </a:rPr>
              <a:t>smoothing filter use several pixels around </a:t>
            </a:r>
          </a:p>
          <a:p>
            <a:pPr eaLnBrk="1" hangingPunct="1"/>
            <a:r>
              <a:rPr lang="en-US" sz="2600" dirty="0">
                <a:solidFill>
                  <a:srgbClr val="CC0000"/>
                </a:solidFill>
              </a:rPr>
              <a:t>(x, y) as inputs.</a:t>
            </a:r>
            <a:endParaRPr lang="th-TH" sz="2600" dirty="0">
              <a:solidFill>
                <a:srgbClr val="CC0000"/>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500042"/>
            <a:ext cx="8229600" cy="785818"/>
          </a:xfrm>
        </p:spPr>
        <p:txBody>
          <a:bodyPr>
            <a:normAutofit fontScale="90000"/>
          </a:bodyPr>
          <a:lstStyle/>
          <a:p>
            <a:r>
              <a:rPr lang="en-IN" dirty="0"/>
              <a:t>Homework</a:t>
            </a:r>
            <a:endParaRPr lang="en-US" dirty="0"/>
          </a:p>
        </p:txBody>
      </p:sp>
      <p:sp>
        <p:nvSpPr>
          <p:cNvPr id="3" name="Content Placeholder 2"/>
          <p:cNvSpPr>
            <a:spLocks noGrp="1"/>
          </p:cNvSpPr>
          <p:nvPr>
            <p:ph idx="1"/>
          </p:nvPr>
        </p:nvSpPr>
        <p:spPr>
          <a:xfrm>
            <a:off x="457200" y="1428736"/>
            <a:ext cx="8229600" cy="4895864"/>
          </a:xfrm>
        </p:spPr>
        <p:txBody>
          <a:bodyPr/>
          <a:lstStyle/>
          <a:p>
            <a:r>
              <a:rPr lang="en-IN" dirty="0"/>
              <a:t>Perform histogram specification of the 8×8 image.</a:t>
            </a:r>
          </a:p>
          <a:p>
            <a:pPr>
              <a:buNone/>
            </a:pPr>
            <a:endParaRPr lang="en-IN"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100</a:t>
            </a:fld>
            <a:endParaRPr lang="en-IN" sz="1400" b="0" strike="noStrike" spc="-1">
              <a:solidFill>
                <a:srgbClr val="000000"/>
              </a:solidFill>
              <a:uFill>
                <a:solidFill>
                  <a:srgbClr val="FFFFFF"/>
                </a:solidFill>
              </a:uFill>
              <a:latin typeface="Times New Roman"/>
            </a:endParaRPr>
          </a:p>
        </p:txBody>
      </p:sp>
      <p:sp>
        <p:nvSpPr>
          <p:cNvPr id="7" name="TextBox 6"/>
          <p:cNvSpPr txBox="1"/>
          <p:nvPr/>
        </p:nvSpPr>
        <p:spPr>
          <a:xfrm>
            <a:off x="857224" y="2071678"/>
            <a:ext cx="3071834" cy="369332"/>
          </a:xfrm>
          <a:prstGeom prst="rect">
            <a:avLst/>
          </a:prstGeom>
          <a:noFill/>
        </p:spPr>
        <p:txBody>
          <a:bodyPr wrap="square" rtlCol="0">
            <a:spAutoFit/>
          </a:bodyPr>
          <a:lstStyle/>
          <a:p>
            <a:r>
              <a:rPr lang="en-IN" dirty="0"/>
              <a:t>Target</a:t>
            </a:r>
            <a:endParaRPr lang="en-US" dirty="0"/>
          </a:p>
        </p:txBody>
      </p:sp>
      <p:graphicFrame>
        <p:nvGraphicFramePr>
          <p:cNvPr id="8" name="Table 7"/>
          <p:cNvGraphicFramePr>
            <a:graphicFrameLocks noGrp="1"/>
          </p:cNvGraphicFramePr>
          <p:nvPr/>
        </p:nvGraphicFramePr>
        <p:xfrm>
          <a:off x="1000100" y="2500306"/>
          <a:ext cx="6524622" cy="889000"/>
        </p:xfrm>
        <a:graphic>
          <a:graphicData uri="http://schemas.openxmlformats.org/drawingml/2006/table">
            <a:tbl>
              <a:tblPr firstRow="1" bandRow="1">
                <a:tableStyleId>{5C22544A-7EE6-4342-B048-85BDC9FD1C3A}</a:tableStyleId>
              </a:tblPr>
              <a:tblGrid>
                <a:gridCol w="3143269">
                  <a:extLst>
                    <a:ext uri="{9D8B030D-6E8A-4147-A177-3AD203B41FA5}">
                      <a16:colId xmlns:a16="http://schemas.microsoft.com/office/drawing/2014/main" val="20000"/>
                    </a:ext>
                  </a:extLst>
                </a:gridCol>
                <a:gridCol w="357190">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428628">
                  <a:extLst>
                    <a:ext uri="{9D8B030D-6E8A-4147-A177-3AD203B41FA5}">
                      <a16:colId xmlns:a16="http://schemas.microsoft.com/office/drawing/2014/main" val="20003"/>
                    </a:ext>
                  </a:extLst>
                </a:gridCol>
                <a:gridCol w="428628">
                  <a:extLst>
                    <a:ext uri="{9D8B030D-6E8A-4147-A177-3AD203B41FA5}">
                      <a16:colId xmlns:a16="http://schemas.microsoft.com/office/drawing/2014/main" val="20004"/>
                    </a:ext>
                  </a:extLst>
                </a:gridCol>
                <a:gridCol w="428628">
                  <a:extLst>
                    <a:ext uri="{9D8B030D-6E8A-4147-A177-3AD203B41FA5}">
                      <a16:colId xmlns:a16="http://schemas.microsoft.com/office/drawing/2014/main" val="20005"/>
                    </a:ext>
                  </a:extLst>
                </a:gridCol>
                <a:gridCol w="500066">
                  <a:extLst>
                    <a:ext uri="{9D8B030D-6E8A-4147-A177-3AD203B41FA5}">
                      <a16:colId xmlns:a16="http://schemas.microsoft.com/office/drawing/2014/main" val="20006"/>
                    </a:ext>
                  </a:extLst>
                </a:gridCol>
                <a:gridCol w="428631">
                  <a:extLst>
                    <a:ext uri="{9D8B030D-6E8A-4147-A177-3AD203B41FA5}">
                      <a16:colId xmlns:a16="http://schemas.microsoft.com/office/drawing/2014/main" val="20007"/>
                    </a:ext>
                  </a:extLst>
                </a:gridCol>
                <a:gridCol w="380954">
                  <a:extLst>
                    <a:ext uri="{9D8B030D-6E8A-4147-A177-3AD203B41FA5}">
                      <a16:colId xmlns:a16="http://schemas.microsoft.com/office/drawing/2014/main" val="20008"/>
                    </a:ext>
                  </a:extLst>
                </a:gridCol>
              </a:tblGrid>
              <a:tr h="370840">
                <a:tc>
                  <a:txBody>
                    <a:bodyPr/>
                    <a:lstStyle/>
                    <a:p>
                      <a:pPr algn="ctr"/>
                      <a:r>
                        <a:rPr lang="en-IN" sz="1400" b="0" dirty="0">
                          <a:solidFill>
                            <a:schemeClr val="tx1"/>
                          </a:solidFill>
                          <a:latin typeface="Century" pitchFamily="18" charset="0"/>
                        </a:rPr>
                        <a:t>Grey levels</a:t>
                      </a:r>
                    </a:p>
                    <a:p>
                      <a:pPr algn="ctr"/>
                      <a:r>
                        <a:rPr lang="en-IN" sz="1400" b="0" dirty="0">
                          <a:solidFill>
                            <a:schemeClr val="tx1"/>
                          </a:solidFill>
                          <a:latin typeface="Century" pitchFamily="18" charset="0"/>
                        </a:rPr>
                        <a:t>(r </a:t>
                      </a:r>
                      <a:r>
                        <a:rPr lang="en-IN" sz="1400" b="0" baseline="-25000" dirty="0">
                          <a:solidFill>
                            <a:schemeClr val="tx1"/>
                          </a:solidFill>
                          <a:latin typeface="Century" pitchFamily="18" charset="0"/>
                        </a:rPr>
                        <a:t>k</a:t>
                      </a:r>
                      <a:r>
                        <a:rPr lang="en-IN" sz="1400" b="0" dirty="0">
                          <a:solidFill>
                            <a:schemeClr val="tx1"/>
                          </a:solidFill>
                          <a:latin typeface="Century" pitchFamily="18" charset="0"/>
                        </a:rPr>
                        <a:t>)</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1</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3</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IN" sz="1400" b="0" dirty="0">
                          <a:solidFill>
                            <a:schemeClr val="tx1"/>
                          </a:solidFill>
                          <a:latin typeface="Century" pitchFamily="18" charset="0"/>
                        </a:rPr>
                        <a:t>Number of pixels (</a:t>
                      </a:r>
                      <a:r>
                        <a:rPr lang="en-IN" sz="1400" b="0" dirty="0" err="1">
                          <a:solidFill>
                            <a:schemeClr val="tx1"/>
                          </a:solidFill>
                          <a:latin typeface="Century" pitchFamily="18" charset="0"/>
                        </a:rPr>
                        <a:t>p</a:t>
                      </a:r>
                      <a:r>
                        <a:rPr lang="en-IN" sz="1400" b="0" baseline="-25000" dirty="0" err="1">
                          <a:solidFill>
                            <a:schemeClr val="tx1"/>
                          </a:solidFill>
                          <a:latin typeface="Century" pitchFamily="18" charset="0"/>
                        </a:rPr>
                        <a:t>k</a:t>
                      </a:r>
                      <a:r>
                        <a:rPr lang="en-IN" sz="1400" b="0" dirty="0">
                          <a:solidFill>
                            <a:schemeClr val="tx1"/>
                          </a:solidFill>
                          <a:latin typeface="Century" pitchFamily="18" charset="0"/>
                        </a:rPr>
                        <a:t> )</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20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20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16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8</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nvGraphicFramePr>
        <p:xfrm>
          <a:off x="1000100" y="4071942"/>
          <a:ext cx="6524622" cy="889000"/>
        </p:xfrm>
        <a:graphic>
          <a:graphicData uri="http://schemas.openxmlformats.org/drawingml/2006/table">
            <a:tbl>
              <a:tblPr firstRow="1" bandRow="1">
                <a:tableStyleId>{5C22544A-7EE6-4342-B048-85BDC9FD1C3A}</a:tableStyleId>
              </a:tblPr>
              <a:tblGrid>
                <a:gridCol w="3143269">
                  <a:extLst>
                    <a:ext uri="{9D8B030D-6E8A-4147-A177-3AD203B41FA5}">
                      <a16:colId xmlns:a16="http://schemas.microsoft.com/office/drawing/2014/main" val="20000"/>
                    </a:ext>
                  </a:extLst>
                </a:gridCol>
                <a:gridCol w="357190">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428628">
                  <a:extLst>
                    <a:ext uri="{9D8B030D-6E8A-4147-A177-3AD203B41FA5}">
                      <a16:colId xmlns:a16="http://schemas.microsoft.com/office/drawing/2014/main" val="20003"/>
                    </a:ext>
                  </a:extLst>
                </a:gridCol>
                <a:gridCol w="428628">
                  <a:extLst>
                    <a:ext uri="{9D8B030D-6E8A-4147-A177-3AD203B41FA5}">
                      <a16:colId xmlns:a16="http://schemas.microsoft.com/office/drawing/2014/main" val="20004"/>
                    </a:ext>
                  </a:extLst>
                </a:gridCol>
                <a:gridCol w="428628">
                  <a:extLst>
                    <a:ext uri="{9D8B030D-6E8A-4147-A177-3AD203B41FA5}">
                      <a16:colId xmlns:a16="http://schemas.microsoft.com/office/drawing/2014/main" val="20005"/>
                    </a:ext>
                  </a:extLst>
                </a:gridCol>
                <a:gridCol w="500066">
                  <a:extLst>
                    <a:ext uri="{9D8B030D-6E8A-4147-A177-3AD203B41FA5}">
                      <a16:colId xmlns:a16="http://schemas.microsoft.com/office/drawing/2014/main" val="20006"/>
                    </a:ext>
                  </a:extLst>
                </a:gridCol>
                <a:gridCol w="428631">
                  <a:extLst>
                    <a:ext uri="{9D8B030D-6E8A-4147-A177-3AD203B41FA5}">
                      <a16:colId xmlns:a16="http://schemas.microsoft.com/office/drawing/2014/main" val="20007"/>
                    </a:ext>
                  </a:extLst>
                </a:gridCol>
                <a:gridCol w="380954">
                  <a:extLst>
                    <a:ext uri="{9D8B030D-6E8A-4147-A177-3AD203B41FA5}">
                      <a16:colId xmlns:a16="http://schemas.microsoft.com/office/drawing/2014/main" val="20008"/>
                    </a:ext>
                  </a:extLst>
                </a:gridCol>
              </a:tblGrid>
              <a:tr h="370840">
                <a:tc>
                  <a:txBody>
                    <a:bodyPr/>
                    <a:lstStyle/>
                    <a:p>
                      <a:pPr algn="ctr"/>
                      <a:r>
                        <a:rPr lang="en-IN" sz="1400" b="0" dirty="0">
                          <a:solidFill>
                            <a:schemeClr val="tx1"/>
                          </a:solidFill>
                          <a:latin typeface="Century" pitchFamily="18" charset="0"/>
                        </a:rPr>
                        <a:t>Grey levels</a:t>
                      </a:r>
                    </a:p>
                    <a:p>
                      <a:pPr algn="ctr"/>
                      <a:r>
                        <a:rPr lang="en-IN" sz="1400" b="0" dirty="0">
                          <a:solidFill>
                            <a:schemeClr val="tx1"/>
                          </a:solidFill>
                          <a:latin typeface="Century" pitchFamily="18" charset="0"/>
                        </a:rPr>
                        <a:t>(r </a:t>
                      </a:r>
                      <a:r>
                        <a:rPr lang="en-IN" sz="1400" b="0" baseline="-25000" dirty="0">
                          <a:solidFill>
                            <a:schemeClr val="tx1"/>
                          </a:solidFill>
                          <a:latin typeface="Century" pitchFamily="18" charset="0"/>
                        </a:rPr>
                        <a:t>k</a:t>
                      </a:r>
                      <a:r>
                        <a:rPr lang="en-IN" sz="1400" b="0" dirty="0">
                          <a:solidFill>
                            <a:schemeClr val="tx1"/>
                          </a:solidFill>
                          <a:latin typeface="Century" pitchFamily="18" charset="0"/>
                        </a:rPr>
                        <a:t>)</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1</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3</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IN" sz="1400" b="0" dirty="0">
                          <a:solidFill>
                            <a:schemeClr val="tx1"/>
                          </a:solidFill>
                          <a:latin typeface="Century" pitchFamily="18" charset="0"/>
                        </a:rPr>
                        <a:t>Map to</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10" name="TextBox 9"/>
          <p:cNvSpPr txBox="1"/>
          <p:nvPr/>
        </p:nvSpPr>
        <p:spPr>
          <a:xfrm>
            <a:off x="857224" y="3643314"/>
            <a:ext cx="3071834" cy="369332"/>
          </a:xfrm>
          <a:prstGeom prst="rect">
            <a:avLst/>
          </a:prstGeom>
          <a:noFill/>
        </p:spPr>
        <p:txBody>
          <a:bodyPr wrap="square" rtlCol="0">
            <a:spAutoFit/>
          </a:bodyPr>
          <a:lstStyle/>
          <a:p>
            <a:r>
              <a:rPr lang="en-IN" dirty="0"/>
              <a:t>Answer</a:t>
            </a:r>
            <a:endParaRPr lang="en-US"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9750EE1-AF3A-48D6-9BCA-DBFFFBABBEFB}"/>
              </a:ext>
            </a:extLst>
          </p:cNvPr>
          <p:cNvSpPr>
            <a:spLocks noGrp="1" noChangeArrowheads="1"/>
          </p:cNvSpPr>
          <p:nvPr>
            <p:ph type="title"/>
          </p:nvPr>
        </p:nvSpPr>
        <p:spPr/>
        <p:txBody>
          <a:bodyPr>
            <a:normAutofit fontScale="90000"/>
          </a:bodyPr>
          <a:lstStyle/>
          <a:p>
            <a:r>
              <a:rPr lang="en-US" altLang="en-US" dirty="0"/>
              <a:t>Local enhancement</a:t>
            </a:r>
            <a:br>
              <a:rPr lang="en-US" altLang="en-US" dirty="0">
                <a:cs typeface="Calibri"/>
              </a:rPr>
            </a:br>
            <a:endParaRPr lang="en-US" altLang="en-US" dirty="0">
              <a:cs typeface="Calibri"/>
            </a:endParaRPr>
          </a:p>
        </p:txBody>
      </p:sp>
      <p:sp>
        <p:nvSpPr>
          <p:cNvPr id="68611" name="Rectangle 3">
            <a:extLst>
              <a:ext uri="{FF2B5EF4-FFF2-40B4-BE49-F238E27FC236}">
                <a16:creationId xmlns:a16="http://schemas.microsoft.com/office/drawing/2014/main" id="{22A6BAC2-315C-4181-9C9A-1476E1B74EA5}"/>
              </a:ext>
            </a:extLst>
          </p:cNvPr>
          <p:cNvSpPr>
            <a:spLocks noGrp="1" noChangeArrowheads="1"/>
          </p:cNvSpPr>
          <p:nvPr>
            <p:ph type="body" idx="1"/>
          </p:nvPr>
        </p:nvSpPr>
        <p:spPr>
          <a:xfrm>
            <a:off x="214282" y="1285860"/>
            <a:ext cx="8540750" cy="5029200"/>
          </a:xfrm>
        </p:spPr>
        <p:txBody>
          <a:bodyPr/>
          <a:lstStyle/>
          <a:p>
            <a:pPr>
              <a:lnSpc>
                <a:spcPct val="90000"/>
              </a:lnSpc>
            </a:pPr>
            <a:r>
              <a:rPr lang="en-US" altLang="en-US" sz="2800" dirty="0"/>
              <a:t>Global method is computationally intensive.</a:t>
            </a:r>
          </a:p>
          <a:p>
            <a:pPr>
              <a:lnSpc>
                <a:spcPct val="90000"/>
              </a:lnSpc>
            </a:pPr>
            <a:r>
              <a:rPr lang="en-US" altLang="en-US" sz="2800" dirty="0"/>
              <a:t>The concepts can be used, but in local sense. That is consider a square or rectangular neighborhood and move the center of this area from pixel to pixel.</a:t>
            </a:r>
          </a:p>
          <a:p>
            <a:pPr>
              <a:lnSpc>
                <a:spcPct val="90000"/>
              </a:lnSpc>
            </a:pPr>
            <a:r>
              <a:rPr lang="en-US" altLang="en-US" sz="2800" dirty="0"/>
              <a:t>At each location, the histogram of the points in the neighborhood is computed and either histogram equalization or histogram specification transformation function is obtained.</a:t>
            </a:r>
          </a:p>
          <a:p>
            <a:pPr>
              <a:lnSpc>
                <a:spcPct val="90000"/>
              </a:lnSpc>
            </a:pPr>
            <a:r>
              <a:rPr lang="en-US" altLang="en-US" sz="2800" dirty="0"/>
              <a:t>Another approach used to reduce computation is to utilize non-overlapping regions, but it usually produces an undesirable checkerboard effect.</a:t>
            </a:r>
          </a:p>
        </p:txBody>
      </p:sp>
    </p:spTree>
    <p:extLst>
      <p:ext uri="{BB962C8B-B14F-4D97-AF65-F5344CB8AC3E}">
        <p14:creationId xmlns:p14="http://schemas.microsoft.com/office/powerpoint/2010/main" val="26328183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86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861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861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86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220FBC8B-B9B8-42CA-9ACB-19A5A8F92786}"/>
              </a:ext>
            </a:extLst>
          </p:cNvPr>
          <p:cNvSpPr>
            <a:spLocks noGrp="1" noChangeArrowheads="1"/>
          </p:cNvSpPr>
          <p:nvPr>
            <p:ph type="title"/>
          </p:nvPr>
        </p:nvSpPr>
        <p:spPr>
          <a:xfrm>
            <a:off x="301625" y="76200"/>
            <a:ext cx="8540750" cy="762000"/>
          </a:xfrm>
        </p:spPr>
        <p:txBody>
          <a:bodyPr>
            <a:normAutofit fontScale="90000"/>
          </a:bodyPr>
          <a:lstStyle/>
          <a:p>
            <a:r>
              <a:rPr lang="en-US" altLang="en-US"/>
              <a:t>Local enhancement</a:t>
            </a:r>
          </a:p>
        </p:txBody>
      </p:sp>
      <p:pic>
        <p:nvPicPr>
          <p:cNvPr id="161795" name="Picture 3">
            <a:extLst>
              <a:ext uri="{FF2B5EF4-FFF2-40B4-BE49-F238E27FC236}">
                <a16:creationId xmlns:a16="http://schemas.microsoft.com/office/drawing/2014/main" id="{360AAF76-3C23-40AC-B29D-A35F3F8F7A59}"/>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52400" y="762000"/>
            <a:ext cx="5943600" cy="2378075"/>
          </a:xfrm>
          <a:noFill/>
          <a:ln/>
        </p:spPr>
      </p:pic>
      <p:pic>
        <p:nvPicPr>
          <p:cNvPr id="161796" name="Picture 4">
            <a:extLst>
              <a:ext uri="{FF2B5EF4-FFF2-40B4-BE49-F238E27FC236}">
                <a16:creationId xmlns:a16="http://schemas.microsoft.com/office/drawing/2014/main" id="{D6A0CCF3-D946-4F5F-947A-EF6699E9990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181725" y="762000"/>
            <a:ext cx="2859088" cy="4572000"/>
          </a:xfrm>
          <a:noFill/>
          <a:ln/>
        </p:spPr>
      </p:pic>
      <p:sp>
        <p:nvSpPr>
          <p:cNvPr id="161797" name="Text Box 5">
            <a:extLst>
              <a:ext uri="{FF2B5EF4-FFF2-40B4-BE49-F238E27FC236}">
                <a16:creationId xmlns:a16="http://schemas.microsoft.com/office/drawing/2014/main" id="{CF7C5A37-9542-4142-84BB-4371E411F444}"/>
              </a:ext>
            </a:extLst>
          </p:cNvPr>
          <p:cNvSpPr txBox="1">
            <a:spLocks noChangeArrowheads="1"/>
          </p:cNvSpPr>
          <p:nvPr/>
        </p:nvSpPr>
        <p:spPr bwMode="auto">
          <a:xfrm>
            <a:off x="228600" y="3276600"/>
            <a:ext cx="5791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a:latin typeface="Tahoma" panose="020B0604030504040204" pitchFamily="34" charset="0"/>
              </a:rPr>
              <a:t>Basically, the original image consists of many small squares inside the larger dark ones. </a:t>
            </a:r>
          </a:p>
        </p:txBody>
      </p:sp>
      <p:sp>
        <p:nvSpPr>
          <p:cNvPr id="161798" name="Text Box 6">
            <a:extLst>
              <a:ext uri="{FF2B5EF4-FFF2-40B4-BE49-F238E27FC236}">
                <a16:creationId xmlns:a16="http://schemas.microsoft.com/office/drawing/2014/main" id="{36666678-668A-4F6F-88AB-D7D7912723B3}"/>
              </a:ext>
            </a:extLst>
          </p:cNvPr>
          <p:cNvSpPr txBox="1">
            <a:spLocks noChangeArrowheads="1"/>
          </p:cNvSpPr>
          <p:nvPr/>
        </p:nvSpPr>
        <p:spPr bwMode="auto">
          <a:xfrm>
            <a:off x="228600" y="4419600"/>
            <a:ext cx="8534400" cy="246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dirty="0">
                <a:latin typeface="Tahoma" panose="020B0604030504040204" pitchFamily="34" charset="0"/>
              </a:rPr>
              <a:t>However, the small squares were too 			    close in gray level to the larger ones, and 		     their sizes were too small to influence                          global histogram equalization significantly.</a:t>
            </a:r>
          </a:p>
          <a:p>
            <a:pPr eaLnBrk="0" hangingPunct="0">
              <a:spcBef>
                <a:spcPct val="50000"/>
              </a:spcBef>
            </a:pPr>
            <a:r>
              <a:rPr lang="en-US" altLang="en-US" sz="2400" dirty="0">
                <a:latin typeface="Tahoma" panose="020B0604030504040204" pitchFamily="34" charset="0"/>
              </a:rPr>
              <a:t>So, when we use the local enhancement technique, it reveals the small areas.</a:t>
            </a:r>
          </a:p>
        </p:txBody>
      </p:sp>
    </p:spTree>
    <p:extLst>
      <p:ext uri="{BB962C8B-B14F-4D97-AF65-F5344CB8AC3E}">
        <p14:creationId xmlns:p14="http://schemas.microsoft.com/office/powerpoint/2010/main" val="37959109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17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179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179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1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7" grpId="0"/>
      <p:bldP spid="16179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p:cNvPicPr>
            <a:picLocks noChangeAspect="1" noChangeArrowheads="1"/>
          </p:cNvPicPr>
          <p:nvPr/>
        </p:nvPicPr>
        <p:blipFill>
          <a:blip r:embed="rId2"/>
          <a:srcRect l="46657"/>
          <a:stretch>
            <a:fillRect/>
          </a:stretch>
        </p:blipFill>
        <p:spPr bwMode="auto">
          <a:xfrm>
            <a:off x="684213" y="1928802"/>
            <a:ext cx="2735262" cy="3216275"/>
          </a:xfrm>
          <a:prstGeom prst="rect">
            <a:avLst/>
          </a:prstGeom>
          <a:noFill/>
          <a:ln w="9525">
            <a:noFill/>
            <a:miter lim="800000"/>
            <a:headEnd/>
            <a:tailEnd/>
          </a:ln>
        </p:spPr>
      </p:pic>
      <p:sp>
        <p:nvSpPr>
          <p:cNvPr id="91141" name="Text Box 5"/>
          <p:cNvSpPr txBox="1">
            <a:spLocks noChangeArrowheads="1"/>
          </p:cNvSpPr>
          <p:nvPr/>
        </p:nvSpPr>
        <p:spPr bwMode="auto">
          <a:xfrm>
            <a:off x="76200" y="49213"/>
            <a:ext cx="8802688" cy="461962"/>
          </a:xfrm>
          <a:prstGeom prst="rect">
            <a:avLst/>
          </a:prstGeom>
          <a:noFill/>
          <a:ln>
            <a:noFill/>
          </a:ln>
          <a:effectLst/>
        </p:spPr>
        <p:txBody>
          <a:bodyPr wrap="none">
            <a:spAutoFit/>
          </a:bodyPr>
          <a:lstStyle/>
          <a:p>
            <a:pPr eaLnBrk="1" hangingPunct="1">
              <a:defRPr/>
            </a:pPr>
            <a:r>
              <a:rPr lang="en-US"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Local Enhancement : </a:t>
            </a:r>
            <a:r>
              <a:rPr lang="en-US" sz="2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a:t>
            </a:r>
            <a:r>
              <a:rPr lang="en-US" sz="20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Statistic for Image Enhancement</a:t>
            </a:r>
          </a:p>
        </p:txBody>
      </p:sp>
      <p:sp>
        <p:nvSpPr>
          <p:cNvPr id="141316" name="Text Box 6"/>
          <p:cNvSpPr txBox="1">
            <a:spLocks noChangeArrowheads="1"/>
          </p:cNvSpPr>
          <p:nvPr/>
        </p:nvSpPr>
        <p:spPr bwMode="auto">
          <a:xfrm>
            <a:off x="288925" y="727075"/>
            <a:ext cx="8747125" cy="822325"/>
          </a:xfrm>
          <a:prstGeom prst="rect">
            <a:avLst/>
          </a:prstGeom>
          <a:noFill/>
          <a:ln w="9525">
            <a:noFill/>
            <a:miter lim="800000"/>
            <a:headEnd/>
            <a:tailEnd/>
          </a:ln>
        </p:spPr>
        <p:txBody>
          <a:bodyPr wrap="none">
            <a:spAutoFit/>
          </a:bodyPr>
          <a:lstStyle/>
          <a:p>
            <a:pPr eaLnBrk="1" hangingPunct="1"/>
            <a:r>
              <a:rPr lang="en-US"/>
              <a:t>We can use statistic parameters such as</a:t>
            </a:r>
            <a:r>
              <a:rPr lang="th-TH"/>
              <a:t> </a:t>
            </a:r>
            <a:r>
              <a:rPr lang="en-US"/>
              <a:t>Mean, Variance of</a:t>
            </a:r>
            <a:r>
              <a:rPr lang="th-TH"/>
              <a:t> </a:t>
            </a:r>
            <a:r>
              <a:rPr lang="en-US"/>
              <a:t>Local area </a:t>
            </a:r>
          </a:p>
          <a:p>
            <a:pPr eaLnBrk="1" hangingPunct="1"/>
            <a:r>
              <a:rPr lang="en-US"/>
              <a:t>for image enhancement</a:t>
            </a:r>
            <a:endParaRPr lang="th-TH"/>
          </a:p>
        </p:txBody>
      </p:sp>
      <p:sp>
        <p:nvSpPr>
          <p:cNvPr id="141317" name="Text Box 7"/>
          <p:cNvSpPr txBox="1">
            <a:spLocks noChangeArrowheads="1"/>
          </p:cNvSpPr>
          <p:nvPr/>
        </p:nvSpPr>
        <p:spPr bwMode="auto">
          <a:xfrm>
            <a:off x="4175125" y="1489075"/>
            <a:ext cx="4943475" cy="822325"/>
          </a:xfrm>
          <a:prstGeom prst="rect">
            <a:avLst/>
          </a:prstGeom>
          <a:noFill/>
          <a:ln w="9525">
            <a:noFill/>
            <a:miter lim="800000"/>
            <a:headEnd/>
            <a:tailEnd/>
          </a:ln>
        </p:spPr>
        <p:txBody>
          <a:bodyPr wrap="none">
            <a:spAutoFit/>
          </a:bodyPr>
          <a:lstStyle/>
          <a:p>
            <a:pPr eaLnBrk="1" hangingPunct="1"/>
            <a:r>
              <a:rPr lang="en-US"/>
              <a:t>Image of tungsten filament taken using</a:t>
            </a:r>
          </a:p>
          <a:p>
            <a:pPr eaLnBrk="1" hangingPunct="1"/>
            <a:r>
              <a:rPr lang="en-US"/>
              <a:t>An electron microscope</a:t>
            </a:r>
            <a:endParaRPr lang="th-TH"/>
          </a:p>
        </p:txBody>
      </p:sp>
      <p:sp>
        <p:nvSpPr>
          <p:cNvPr id="141318" name="Text Box 8"/>
          <p:cNvSpPr txBox="1">
            <a:spLocks noChangeArrowheads="1"/>
          </p:cNvSpPr>
          <p:nvPr/>
        </p:nvSpPr>
        <p:spPr bwMode="auto">
          <a:xfrm>
            <a:off x="4191000" y="2703513"/>
            <a:ext cx="4572000" cy="1552575"/>
          </a:xfrm>
          <a:prstGeom prst="rect">
            <a:avLst/>
          </a:prstGeom>
          <a:noFill/>
          <a:ln w="9525">
            <a:noFill/>
            <a:miter lim="800000"/>
            <a:headEnd/>
            <a:tailEnd/>
          </a:ln>
        </p:spPr>
        <p:txBody>
          <a:bodyPr wrap="none">
            <a:spAutoFit/>
          </a:bodyPr>
          <a:lstStyle/>
          <a:p>
            <a:pPr eaLnBrk="1" hangingPunct="1"/>
            <a:r>
              <a:rPr lang="en-US"/>
              <a:t>In the lower right corner, there is a</a:t>
            </a:r>
          </a:p>
          <a:p>
            <a:pPr eaLnBrk="1" hangingPunct="1"/>
            <a:r>
              <a:rPr lang="en-US"/>
              <a:t>filament in the background which is</a:t>
            </a:r>
          </a:p>
          <a:p>
            <a:pPr eaLnBrk="1" hangingPunct="1"/>
            <a:r>
              <a:rPr lang="en-US"/>
              <a:t>very dark and we want this to be </a:t>
            </a:r>
          </a:p>
          <a:p>
            <a:pPr eaLnBrk="1" hangingPunct="1"/>
            <a:r>
              <a:rPr lang="en-US"/>
              <a:t>brighter.</a:t>
            </a:r>
            <a:endParaRPr lang="th-TH"/>
          </a:p>
        </p:txBody>
      </p:sp>
      <p:sp>
        <p:nvSpPr>
          <p:cNvPr id="141319" name="Text Box 10"/>
          <p:cNvSpPr txBox="1">
            <a:spLocks noChangeArrowheads="1"/>
          </p:cNvSpPr>
          <p:nvPr/>
        </p:nvSpPr>
        <p:spPr bwMode="auto">
          <a:xfrm>
            <a:off x="4175125" y="4437063"/>
            <a:ext cx="4749800" cy="1187450"/>
          </a:xfrm>
          <a:prstGeom prst="rect">
            <a:avLst/>
          </a:prstGeom>
          <a:noFill/>
          <a:ln w="9525">
            <a:noFill/>
            <a:miter lim="800000"/>
            <a:headEnd/>
            <a:tailEnd/>
          </a:ln>
        </p:spPr>
        <p:txBody>
          <a:bodyPr wrap="none">
            <a:spAutoFit/>
          </a:bodyPr>
          <a:lstStyle/>
          <a:p>
            <a:pPr eaLnBrk="1" hangingPunct="1"/>
            <a:r>
              <a:rPr lang="en-US"/>
              <a:t>We cannot increase the brightness of </a:t>
            </a:r>
          </a:p>
          <a:p>
            <a:pPr eaLnBrk="1" hangingPunct="1"/>
            <a:r>
              <a:rPr lang="en-US"/>
              <a:t>the whole image since the white </a:t>
            </a:r>
          </a:p>
          <a:p>
            <a:pPr eaLnBrk="1" hangingPunct="1"/>
            <a:r>
              <a:rPr lang="en-US"/>
              <a:t>filament will be too bright.</a:t>
            </a:r>
            <a:endParaRPr lang="th-TH"/>
          </a:p>
        </p:txBody>
      </p:sp>
      <p:sp>
        <p:nvSpPr>
          <p:cNvPr id="141320" name="Text Box 11"/>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5" name="Picture 2"/>
          <p:cNvPicPr>
            <a:picLocks noChangeAspect="1" noChangeArrowheads="1"/>
          </p:cNvPicPr>
          <p:nvPr/>
        </p:nvPicPr>
        <p:blipFill>
          <a:blip r:embed="rId2"/>
          <a:srcRect/>
          <a:stretch>
            <a:fillRect/>
          </a:stretch>
        </p:blipFill>
        <p:spPr bwMode="auto">
          <a:xfrm>
            <a:off x="1428750" y="3352800"/>
            <a:ext cx="6286500" cy="3314700"/>
          </a:xfrm>
          <a:prstGeom prst="rect">
            <a:avLst/>
          </a:prstGeom>
          <a:noFill/>
          <a:ln w="9525">
            <a:noFill/>
            <a:miter lim="800000"/>
            <a:headEnd/>
            <a:tailEnd/>
          </a:ln>
        </p:spPr>
      </p:pic>
      <p:sp>
        <p:nvSpPr>
          <p:cNvPr id="92163" name="Text Box 3"/>
          <p:cNvSpPr txBox="1">
            <a:spLocks noChangeArrowheads="1"/>
          </p:cNvSpPr>
          <p:nvPr/>
        </p:nvSpPr>
        <p:spPr bwMode="auto">
          <a:xfrm>
            <a:off x="373063" y="-100013"/>
            <a:ext cx="4054475"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Local Enhancement</a:t>
            </a:r>
          </a:p>
        </p:txBody>
      </p:sp>
      <p:sp>
        <p:nvSpPr>
          <p:cNvPr id="23557" name="Text Box 4"/>
          <p:cNvSpPr txBox="1">
            <a:spLocks noChangeArrowheads="1"/>
          </p:cNvSpPr>
          <p:nvPr/>
        </p:nvSpPr>
        <p:spPr bwMode="auto">
          <a:xfrm>
            <a:off x="288925" y="595313"/>
            <a:ext cx="5313363" cy="457200"/>
          </a:xfrm>
          <a:prstGeom prst="rect">
            <a:avLst/>
          </a:prstGeom>
          <a:noFill/>
          <a:ln w="9525">
            <a:noFill/>
            <a:miter lim="800000"/>
            <a:headEnd/>
            <a:tailEnd/>
          </a:ln>
        </p:spPr>
        <p:txBody>
          <a:bodyPr wrap="none">
            <a:spAutoFit/>
          </a:bodyPr>
          <a:lstStyle/>
          <a:p>
            <a:pPr eaLnBrk="1" hangingPunct="1"/>
            <a:r>
              <a:rPr lang="en-US"/>
              <a:t>Example:</a:t>
            </a:r>
            <a:r>
              <a:rPr lang="th-TH"/>
              <a:t> </a:t>
            </a:r>
            <a:r>
              <a:rPr lang="en-US"/>
              <a:t>Local enhancement for this task</a:t>
            </a:r>
            <a:endParaRPr lang="th-TH"/>
          </a:p>
        </p:txBody>
      </p:sp>
      <p:graphicFrame>
        <p:nvGraphicFramePr>
          <p:cNvPr id="23554" name="Object 5"/>
          <p:cNvGraphicFramePr>
            <a:graphicFrameLocks noChangeAspect="1"/>
          </p:cNvGraphicFramePr>
          <p:nvPr/>
        </p:nvGraphicFramePr>
        <p:xfrm>
          <a:off x="601663" y="1071563"/>
          <a:ext cx="7869237" cy="914400"/>
        </p:xfrm>
        <a:graphic>
          <a:graphicData uri="http://schemas.openxmlformats.org/presentationml/2006/ole">
            <mc:AlternateContent xmlns:mc="http://schemas.openxmlformats.org/markup-compatibility/2006">
              <mc:Choice xmlns:v="urn:schemas-microsoft-com:vml" Requires="v">
                <p:oleObj spid="_x0000_s806914" name="Equation" r:id="rId3" imgW="3936960" imgH="457200" progId="Equation.3">
                  <p:embed/>
                </p:oleObj>
              </mc:Choice>
              <mc:Fallback>
                <p:oleObj name="Equation" r:id="rId3" imgW="3936960" imgH="457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663" y="1071563"/>
                        <a:ext cx="7869237" cy="914400"/>
                      </a:xfrm>
                      <a:prstGeom prst="rect">
                        <a:avLst/>
                      </a:prstGeom>
                      <a:solidFill>
                        <a:srgbClr val="FFFF99"/>
                      </a:solidFill>
                    </p:spPr>
                  </p:pic>
                </p:oleObj>
              </mc:Fallback>
            </mc:AlternateContent>
          </a:graphicData>
        </a:graphic>
      </p:graphicFrame>
      <p:sp>
        <p:nvSpPr>
          <p:cNvPr id="23558" name="Text Box 6"/>
          <p:cNvSpPr txBox="1">
            <a:spLocks noChangeArrowheads="1"/>
          </p:cNvSpPr>
          <p:nvPr/>
        </p:nvSpPr>
        <p:spPr bwMode="auto">
          <a:xfrm>
            <a:off x="1335088" y="2819400"/>
            <a:ext cx="2017712" cy="457200"/>
          </a:xfrm>
          <a:prstGeom prst="rect">
            <a:avLst/>
          </a:prstGeom>
          <a:noFill/>
          <a:ln w="9525">
            <a:noFill/>
            <a:miter lim="800000"/>
            <a:headEnd/>
            <a:tailEnd/>
          </a:ln>
        </p:spPr>
        <p:txBody>
          <a:bodyPr wrap="none">
            <a:spAutoFit/>
          </a:bodyPr>
          <a:lstStyle/>
          <a:p>
            <a:pPr eaLnBrk="1" hangingPunct="1"/>
            <a:r>
              <a:rPr lang="en-US"/>
              <a:t>Original image</a:t>
            </a:r>
          </a:p>
        </p:txBody>
      </p:sp>
      <p:sp>
        <p:nvSpPr>
          <p:cNvPr id="23559" name="Text Box 7"/>
          <p:cNvSpPr txBox="1">
            <a:spLocks noChangeArrowheads="1"/>
          </p:cNvSpPr>
          <p:nvPr/>
        </p:nvSpPr>
        <p:spPr bwMode="auto">
          <a:xfrm>
            <a:off x="3511550" y="2514600"/>
            <a:ext cx="2051050" cy="822325"/>
          </a:xfrm>
          <a:prstGeom prst="rect">
            <a:avLst/>
          </a:prstGeom>
          <a:noFill/>
          <a:ln w="9525">
            <a:noFill/>
            <a:miter lim="800000"/>
            <a:headEnd/>
            <a:tailEnd/>
          </a:ln>
        </p:spPr>
        <p:txBody>
          <a:bodyPr wrap="none">
            <a:spAutoFit/>
          </a:bodyPr>
          <a:lstStyle/>
          <a:p>
            <a:pPr algn="ctr" eaLnBrk="1" hangingPunct="1"/>
            <a:r>
              <a:rPr lang="en-US"/>
              <a:t>Local Variance</a:t>
            </a:r>
          </a:p>
          <a:p>
            <a:pPr algn="ctr" eaLnBrk="1" hangingPunct="1"/>
            <a:r>
              <a:rPr lang="en-US"/>
              <a:t>image </a:t>
            </a:r>
          </a:p>
        </p:txBody>
      </p:sp>
      <p:sp>
        <p:nvSpPr>
          <p:cNvPr id="23560" name="Text Box 8"/>
          <p:cNvSpPr txBox="1">
            <a:spLocks noChangeArrowheads="1"/>
          </p:cNvSpPr>
          <p:nvPr/>
        </p:nvSpPr>
        <p:spPr bwMode="auto">
          <a:xfrm>
            <a:off x="5772150" y="2514600"/>
            <a:ext cx="1924050" cy="822325"/>
          </a:xfrm>
          <a:prstGeom prst="rect">
            <a:avLst/>
          </a:prstGeom>
          <a:noFill/>
          <a:ln w="9525">
            <a:noFill/>
            <a:miter lim="800000"/>
            <a:headEnd/>
            <a:tailEnd/>
          </a:ln>
        </p:spPr>
        <p:txBody>
          <a:bodyPr wrap="none">
            <a:spAutoFit/>
          </a:bodyPr>
          <a:lstStyle/>
          <a:p>
            <a:pPr algn="ctr" eaLnBrk="1" hangingPunct="1"/>
            <a:r>
              <a:rPr lang="en-US"/>
              <a:t>Multiplication</a:t>
            </a:r>
          </a:p>
          <a:p>
            <a:pPr algn="ctr" eaLnBrk="1" hangingPunct="1"/>
            <a:r>
              <a:rPr lang="en-US"/>
              <a:t>factor</a:t>
            </a:r>
          </a:p>
        </p:txBody>
      </p:sp>
      <p:sp>
        <p:nvSpPr>
          <p:cNvPr id="23561" name="Text Box 9"/>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23562" name="Rectangle 9"/>
          <p:cNvSpPr>
            <a:spLocks noChangeArrowheads="1"/>
          </p:cNvSpPr>
          <p:nvPr/>
        </p:nvSpPr>
        <p:spPr bwMode="auto">
          <a:xfrm>
            <a:off x="1258888" y="6092825"/>
            <a:ext cx="962025" cy="212725"/>
          </a:xfrm>
          <a:prstGeom prst="rect">
            <a:avLst/>
          </a:prstGeom>
          <a:solidFill>
            <a:schemeClr val="bg1"/>
          </a:solidFill>
          <a:ln w="9525" algn="ctr">
            <a:noFill/>
            <a:round/>
            <a:headEnd/>
            <a:tailEnd type="triangle" w="med" len="med"/>
          </a:ln>
        </p:spPr>
        <p:txBody>
          <a:bodyPr/>
          <a:lstStyle/>
          <a:p>
            <a:pPr eaLnBrk="1" hangingPunct="1"/>
            <a:endParaRPr lang="en-IN"/>
          </a:p>
        </p:txBody>
      </p:sp>
      <p:cxnSp>
        <p:nvCxnSpPr>
          <p:cNvPr id="12" name="Straight Arrow Connector 11"/>
          <p:cNvCxnSpPr/>
          <p:nvPr/>
        </p:nvCxnSpPr>
        <p:spPr>
          <a:xfrm rot="10800000">
            <a:off x="4357686" y="1571612"/>
            <a:ext cx="642942"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214810" y="2143116"/>
            <a:ext cx="1571636" cy="338554"/>
          </a:xfrm>
          <a:prstGeom prst="rect">
            <a:avLst/>
          </a:prstGeom>
          <a:noFill/>
        </p:spPr>
        <p:txBody>
          <a:bodyPr wrap="square" rtlCol="0">
            <a:spAutoFit/>
          </a:bodyPr>
          <a:lstStyle/>
          <a:p>
            <a:pPr algn="ctr"/>
            <a:r>
              <a:rPr lang="en-IN" sz="1600" b="1" dirty="0"/>
              <a:t>Local mean</a:t>
            </a:r>
            <a:endParaRPr lang="en-US" sz="1600" b="1" dirty="0"/>
          </a:p>
        </p:txBody>
      </p:sp>
      <p:sp>
        <p:nvSpPr>
          <p:cNvPr id="14" name="TextBox 13"/>
          <p:cNvSpPr txBox="1"/>
          <p:nvPr/>
        </p:nvSpPr>
        <p:spPr>
          <a:xfrm>
            <a:off x="5214942" y="1714488"/>
            <a:ext cx="1571636" cy="338554"/>
          </a:xfrm>
          <a:prstGeom prst="rect">
            <a:avLst/>
          </a:prstGeom>
          <a:noFill/>
        </p:spPr>
        <p:txBody>
          <a:bodyPr wrap="square" rtlCol="0">
            <a:spAutoFit/>
          </a:bodyPr>
          <a:lstStyle/>
          <a:p>
            <a:pPr algn="ctr"/>
            <a:r>
              <a:rPr lang="en-IN" sz="1600" b="1" dirty="0"/>
              <a:t>global mean</a:t>
            </a:r>
            <a:endParaRPr lang="en-US" sz="1600" b="1" dirty="0"/>
          </a:p>
        </p:txBody>
      </p:sp>
      <p:cxnSp>
        <p:nvCxnSpPr>
          <p:cNvPr id="16" name="Straight Arrow Connector 15"/>
          <p:cNvCxnSpPr>
            <a:stCxn id="14" idx="0"/>
          </p:cNvCxnSpPr>
          <p:nvPr/>
        </p:nvCxnSpPr>
        <p:spPr>
          <a:xfrm rot="16200000" flipV="1">
            <a:off x="5536413" y="1250141"/>
            <a:ext cx="214314" cy="7143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rot="5400000" flipH="1" flipV="1">
            <a:off x="6715140" y="1714488"/>
            <a:ext cx="642942"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15074" y="2071678"/>
            <a:ext cx="2714644" cy="338554"/>
          </a:xfrm>
          <a:prstGeom prst="rect">
            <a:avLst/>
          </a:prstGeom>
          <a:noFill/>
        </p:spPr>
        <p:txBody>
          <a:bodyPr wrap="square" rtlCol="0">
            <a:spAutoFit/>
          </a:bodyPr>
          <a:lstStyle/>
          <a:p>
            <a:pPr algn="ctr"/>
            <a:r>
              <a:rPr lang="en-IN" sz="1600" b="1" dirty="0"/>
              <a:t>Local standard deviation</a:t>
            </a:r>
            <a:endParaRPr lang="en-US" sz="1600" b="1" dirty="0"/>
          </a:p>
        </p:txBody>
      </p:sp>
      <p:cxnSp>
        <p:nvCxnSpPr>
          <p:cNvPr id="20" name="Straight Arrow Connector 19"/>
          <p:cNvCxnSpPr/>
          <p:nvPr/>
        </p:nvCxnSpPr>
        <p:spPr>
          <a:xfrm rot="10800000" flipV="1">
            <a:off x="6429388" y="714356"/>
            <a:ext cx="714380"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58016" y="500042"/>
            <a:ext cx="1571636" cy="338554"/>
          </a:xfrm>
          <a:prstGeom prst="rect">
            <a:avLst/>
          </a:prstGeom>
          <a:noFill/>
        </p:spPr>
        <p:txBody>
          <a:bodyPr wrap="square" rtlCol="0">
            <a:spAutoFit/>
          </a:bodyPr>
          <a:lstStyle/>
          <a:p>
            <a:pPr algn="ctr"/>
            <a:r>
              <a:rPr lang="en-IN" sz="1600" b="1" dirty="0"/>
              <a:t>Global SD</a:t>
            </a:r>
            <a:endParaRPr lang="en-US" sz="1600" b="1" dirty="0"/>
          </a:p>
        </p:txBody>
      </p:sp>
      <p:cxnSp>
        <p:nvCxnSpPr>
          <p:cNvPr id="23" name="Straight Arrow Connector 22"/>
          <p:cNvCxnSpPr/>
          <p:nvPr/>
        </p:nvCxnSpPr>
        <p:spPr>
          <a:xfrm rot="5400000" flipH="1" flipV="1">
            <a:off x="1357290" y="1571612"/>
            <a:ext cx="785818" cy="5000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57224" y="2214554"/>
            <a:ext cx="1571636" cy="584775"/>
          </a:xfrm>
          <a:prstGeom prst="rect">
            <a:avLst/>
          </a:prstGeom>
          <a:noFill/>
        </p:spPr>
        <p:txBody>
          <a:bodyPr wrap="square" rtlCol="0">
            <a:spAutoFit/>
          </a:bodyPr>
          <a:lstStyle/>
          <a:p>
            <a:pPr algn="ctr"/>
            <a:r>
              <a:rPr lang="en-IN" sz="1600" b="1" dirty="0"/>
              <a:t>Specified constant</a:t>
            </a:r>
            <a:endParaRPr lang="en-US" sz="1600" b="1"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2"/>
          <a:srcRect/>
          <a:stretch>
            <a:fillRect/>
          </a:stretch>
        </p:blipFill>
        <p:spPr bwMode="auto">
          <a:xfrm>
            <a:off x="3271838" y="1771650"/>
            <a:ext cx="5165725" cy="3238500"/>
          </a:xfrm>
          <a:prstGeom prst="rect">
            <a:avLst/>
          </a:prstGeom>
          <a:noFill/>
          <a:ln w="9525">
            <a:noFill/>
            <a:miter lim="800000"/>
            <a:headEnd/>
            <a:tailEnd/>
          </a:ln>
        </p:spPr>
      </p:pic>
      <p:sp>
        <p:nvSpPr>
          <p:cNvPr id="93187" name="Text Box 3"/>
          <p:cNvSpPr txBox="1">
            <a:spLocks noChangeArrowheads="1"/>
          </p:cNvSpPr>
          <p:nvPr/>
        </p:nvSpPr>
        <p:spPr bwMode="auto">
          <a:xfrm>
            <a:off x="373063" y="-26988"/>
            <a:ext cx="4054475" cy="584201"/>
          </a:xfrm>
          <a:prstGeom prst="rect">
            <a:avLst/>
          </a:prstGeom>
          <a:noFill/>
          <a:ln>
            <a:noFill/>
          </a:ln>
          <a:effectLst/>
        </p:spPr>
        <p:txBody>
          <a:bodyPr wrap="none">
            <a:spAutoFit/>
          </a:bodyPr>
          <a:lstStyle/>
          <a:p>
            <a:pPr eaLnBrk="1" hangingPunct="1">
              <a:defRPr/>
            </a:pPr>
            <a:r>
              <a:rPr lang="en-US" sz="32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Local Enhancement</a:t>
            </a:r>
          </a:p>
        </p:txBody>
      </p:sp>
      <p:sp>
        <p:nvSpPr>
          <p:cNvPr id="142340" name="Text Box 4"/>
          <p:cNvSpPr txBox="1">
            <a:spLocks noChangeArrowheads="1"/>
          </p:cNvSpPr>
          <p:nvPr/>
        </p:nvSpPr>
        <p:spPr bwMode="auto">
          <a:xfrm>
            <a:off x="3646488" y="5029200"/>
            <a:ext cx="1849437" cy="457200"/>
          </a:xfrm>
          <a:prstGeom prst="rect">
            <a:avLst/>
          </a:prstGeom>
          <a:noFill/>
          <a:ln w="9525">
            <a:noFill/>
            <a:miter lim="800000"/>
            <a:headEnd/>
            <a:tailEnd/>
          </a:ln>
        </p:spPr>
        <p:txBody>
          <a:bodyPr wrap="none">
            <a:spAutoFit/>
          </a:bodyPr>
          <a:lstStyle/>
          <a:p>
            <a:pPr eaLnBrk="1" hangingPunct="1"/>
            <a:r>
              <a:rPr lang="en-US"/>
              <a:t>Output image</a:t>
            </a:r>
          </a:p>
        </p:txBody>
      </p:sp>
      <p:sp>
        <p:nvSpPr>
          <p:cNvPr id="142341" name="Text Box 5"/>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42342" name="Rectangle 5"/>
          <p:cNvSpPr>
            <a:spLocks noChangeArrowheads="1"/>
          </p:cNvSpPr>
          <p:nvPr/>
        </p:nvSpPr>
        <p:spPr bwMode="auto">
          <a:xfrm>
            <a:off x="7164388" y="1628775"/>
            <a:ext cx="1079500" cy="287338"/>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211B2635-9EEE-43E7-AD9D-B0F469295A62}"/>
              </a:ext>
            </a:extLst>
          </p:cNvPr>
          <p:cNvSpPr>
            <a:spLocks noGrp="1" noChangeArrowheads="1"/>
          </p:cNvSpPr>
          <p:nvPr>
            <p:ph type="title"/>
          </p:nvPr>
        </p:nvSpPr>
        <p:spPr/>
        <p:txBody>
          <a:bodyPr>
            <a:normAutofit fontScale="90000"/>
          </a:bodyPr>
          <a:lstStyle/>
          <a:p>
            <a:r>
              <a:rPr lang="en-US" altLang="en-US" sz="4000"/>
              <a:t>Enhancement using Arithmetic/Logic Operations</a:t>
            </a:r>
          </a:p>
        </p:txBody>
      </p:sp>
      <p:sp>
        <p:nvSpPr>
          <p:cNvPr id="70659" name="Rectangle 3">
            <a:extLst>
              <a:ext uri="{FF2B5EF4-FFF2-40B4-BE49-F238E27FC236}">
                <a16:creationId xmlns:a16="http://schemas.microsoft.com/office/drawing/2014/main" id="{D9F04514-2422-42FD-991E-3116C3B7317C}"/>
              </a:ext>
            </a:extLst>
          </p:cNvPr>
          <p:cNvSpPr>
            <a:spLocks noGrp="1" noChangeArrowheads="1"/>
          </p:cNvSpPr>
          <p:nvPr>
            <p:ph type="body" idx="1"/>
          </p:nvPr>
        </p:nvSpPr>
        <p:spPr/>
        <p:txBody>
          <a:bodyPr/>
          <a:lstStyle/>
          <a:p>
            <a:r>
              <a:rPr lang="en-US" altLang="en-US"/>
              <a:t> Arithmetic/Logic operations perform on pixel by pixel basis between two or more images.</a:t>
            </a:r>
          </a:p>
          <a:p>
            <a:r>
              <a:rPr lang="en-US" altLang="en-US"/>
              <a:t> except NOT operation which perform only on a single image.</a:t>
            </a:r>
          </a:p>
          <a:p>
            <a:r>
              <a:rPr lang="en-US" altLang="en-US"/>
              <a:t>Logical AND or OR operations are used for </a:t>
            </a:r>
            <a:r>
              <a:rPr lang="en-US" altLang="en-US">
                <a:solidFill>
                  <a:srgbClr val="0000FF"/>
                </a:solidFill>
              </a:rPr>
              <a:t>masking (Region of interest)</a:t>
            </a:r>
          </a:p>
        </p:txBody>
      </p:sp>
    </p:spTree>
    <p:extLst>
      <p:ext uri="{BB962C8B-B14F-4D97-AF65-F5344CB8AC3E}">
        <p14:creationId xmlns:p14="http://schemas.microsoft.com/office/powerpoint/2010/main" val="21254633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a:extLst>
              <a:ext uri="{FF2B5EF4-FFF2-40B4-BE49-F238E27FC236}">
                <a16:creationId xmlns:a16="http://schemas.microsoft.com/office/drawing/2014/main" id="{0337A61C-4FD1-4F4A-AEA9-08774C770D08}"/>
              </a:ext>
            </a:extLst>
          </p:cNvPr>
          <p:cNvSpPr>
            <a:spLocks noGrp="1" noChangeArrowheads="1"/>
          </p:cNvSpPr>
          <p:nvPr>
            <p:ph type="title"/>
          </p:nvPr>
        </p:nvSpPr>
        <p:spPr/>
        <p:txBody>
          <a:bodyPr/>
          <a:lstStyle/>
          <a:p>
            <a:r>
              <a:rPr lang="en-US" altLang="en-US"/>
              <a:t>Example of AND Operation</a:t>
            </a:r>
          </a:p>
        </p:txBody>
      </p:sp>
      <p:pic>
        <p:nvPicPr>
          <p:cNvPr id="162819" name="Picture 3">
            <a:extLst>
              <a:ext uri="{FF2B5EF4-FFF2-40B4-BE49-F238E27FC236}">
                <a16:creationId xmlns:a16="http://schemas.microsoft.com/office/drawing/2014/main" id="{D453BC0A-33E8-444A-AC4C-B02BB55063D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981200"/>
            <a:ext cx="7472363" cy="4265613"/>
          </a:xfrm>
          <a:noFill/>
          <a:ln/>
        </p:spPr>
      </p:pic>
    </p:spTree>
    <p:extLst>
      <p:ext uri="{BB962C8B-B14F-4D97-AF65-F5344CB8AC3E}">
        <p14:creationId xmlns:p14="http://schemas.microsoft.com/office/powerpoint/2010/main" val="6723431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a:extLst>
              <a:ext uri="{FF2B5EF4-FFF2-40B4-BE49-F238E27FC236}">
                <a16:creationId xmlns:a16="http://schemas.microsoft.com/office/drawing/2014/main" id="{D2013EA9-C38B-4EF7-9C56-BFDBB35DF8EE}"/>
              </a:ext>
            </a:extLst>
          </p:cNvPr>
          <p:cNvSpPr>
            <a:spLocks noGrp="1" noChangeArrowheads="1"/>
          </p:cNvSpPr>
          <p:nvPr>
            <p:ph type="title"/>
          </p:nvPr>
        </p:nvSpPr>
        <p:spPr/>
        <p:txBody>
          <a:bodyPr/>
          <a:lstStyle/>
          <a:p>
            <a:r>
              <a:rPr lang="en-US" altLang="en-US"/>
              <a:t>Example of OR Operation</a:t>
            </a:r>
          </a:p>
        </p:txBody>
      </p:sp>
      <p:pic>
        <p:nvPicPr>
          <p:cNvPr id="163843" name="Picture 3">
            <a:extLst>
              <a:ext uri="{FF2B5EF4-FFF2-40B4-BE49-F238E27FC236}">
                <a16:creationId xmlns:a16="http://schemas.microsoft.com/office/drawing/2014/main" id="{A8D0988D-3CB4-46C5-AE16-C5637C4FDCC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52283" y="1935192"/>
            <a:ext cx="7635875" cy="4330700"/>
          </a:xfrm>
          <a:noFill/>
          <a:ln/>
        </p:spPr>
      </p:pic>
    </p:spTree>
    <p:extLst>
      <p:ext uri="{BB962C8B-B14F-4D97-AF65-F5344CB8AC3E}">
        <p14:creationId xmlns:p14="http://schemas.microsoft.com/office/powerpoint/2010/main" val="419435200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703CEEF8-F4C7-4F2D-A56E-8455F8E741EB}"/>
              </a:ext>
            </a:extLst>
          </p:cNvPr>
          <p:cNvSpPr>
            <a:spLocks noGrp="1" noChangeArrowheads="1"/>
          </p:cNvSpPr>
          <p:nvPr>
            <p:ph type="title"/>
          </p:nvPr>
        </p:nvSpPr>
        <p:spPr/>
        <p:txBody>
          <a:bodyPr/>
          <a:lstStyle/>
          <a:p>
            <a:r>
              <a:rPr lang="en-US" altLang="en-US"/>
              <a:t>Image subtraction</a:t>
            </a:r>
          </a:p>
        </p:txBody>
      </p:sp>
      <p:sp>
        <p:nvSpPr>
          <p:cNvPr id="73731" name="Rectangle 3">
            <a:extLst>
              <a:ext uri="{FF2B5EF4-FFF2-40B4-BE49-F238E27FC236}">
                <a16:creationId xmlns:a16="http://schemas.microsoft.com/office/drawing/2014/main" id="{61775B66-5F30-421C-9642-E8F6B1766E6B}"/>
              </a:ext>
            </a:extLst>
          </p:cNvPr>
          <p:cNvSpPr>
            <a:spLocks noGrp="1" noChangeArrowheads="1"/>
          </p:cNvSpPr>
          <p:nvPr>
            <p:ph type="body" idx="1"/>
          </p:nvPr>
        </p:nvSpPr>
        <p:spPr/>
        <p:txBody>
          <a:bodyPr/>
          <a:lstStyle/>
          <a:p>
            <a:r>
              <a:rPr lang="en-US" altLang="en-US" i="1"/>
              <a:t>g(x,y) = f(x,y) – h(x,y)</a:t>
            </a:r>
            <a:endParaRPr lang="en-US" altLang="en-US"/>
          </a:p>
          <a:p>
            <a:r>
              <a:rPr lang="en-US" altLang="en-US"/>
              <a:t>enhancement of the differences between the images.</a:t>
            </a:r>
          </a:p>
        </p:txBody>
      </p:sp>
    </p:spTree>
    <p:extLst>
      <p:ext uri="{BB962C8B-B14F-4D97-AF65-F5344CB8AC3E}">
        <p14:creationId xmlns:p14="http://schemas.microsoft.com/office/powerpoint/2010/main" val="2711807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F76AF7D-D613-47DA-B62F-832FB7D87938}"/>
              </a:ext>
            </a:extLst>
          </p:cNvPr>
          <p:cNvSpPr>
            <a:spLocks noGrp="1" noChangeArrowheads="1"/>
          </p:cNvSpPr>
          <p:nvPr>
            <p:ph type="title"/>
          </p:nvPr>
        </p:nvSpPr>
        <p:spPr/>
        <p:txBody>
          <a:bodyPr/>
          <a:lstStyle/>
          <a:p>
            <a:r>
              <a:rPr lang="en-US" altLang="en-US"/>
              <a:t>Image enhancement domain</a:t>
            </a:r>
          </a:p>
        </p:txBody>
      </p:sp>
      <p:graphicFrame>
        <p:nvGraphicFramePr>
          <p:cNvPr id="16387" name="Object 3">
            <a:extLst>
              <a:ext uri="{FF2B5EF4-FFF2-40B4-BE49-F238E27FC236}">
                <a16:creationId xmlns:a16="http://schemas.microsoft.com/office/drawing/2014/main" id="{1F352B93-E20E-4711-AB6C-F5020A5596A6}"/>
              </a:ext>
            </a:extLst>
          </p:cNvPr>
          <p:cNvGraphicFramePr>
            <a:graphicFrameLocks noGrp="1" noChangeAspect="1"/>
          </p:cNvGraphicFramePr>
          <p:nvPr>
            <p:ph idx="1"/>
          </p:nvPr>
        </p:nvGraphicFramePr>
        <p:xfrm>
          <a:off x="3051175" y="2430463"/>
          <a:ext cx="3573463" cy="3371850"/>
        </p:xfrm>
        <a:graphic>
          <a:graphicData uri="http://schemas.openxmlformats.org/presentationml/2006/ole">
            <mc:AlternateContent xmlns:mc="http://schemas.openxmlformats.org/markup-compatibility/2006">
              <mc:Choice xmlns:v="urn:schemas-microsoft-com:vml" Requires="v">
                <p:oleObj spid="_x0000_s205885" name="Bitmap Image" r:id="rId2" imgW="3467584" imgH="3134162" progId="PBrush">
                  <p:embed/>
                </p:oleObj>
              </mc:Choice>
              <mc:Fallback>
                <p:oleObj name="Bitmap Image" r:id="rId2" imgW="3467584" imgH="3134162" progId="PBrush">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175" y="2430463"/>
                        <a:ext cx="3573463" cy="3371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8532604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2"/>
          <a:srcRect/>
          <a:stretch>
            <a:fillRect/>
          </a:stretch>
        </p:blipFill>
        <p:spPr bwMode="auto">
          <a:xfrm>
            <a:off x="457200" y="1143000"/>
            <a:ext cx="6934200" cy="5513388"/>
          </a:xfrm>
          <a:prstGeom prst="rect">
            <a:avLst/>
          </a:prstGeom>
          <a:noFill/>
          <a:ln w="9525">
            <a:noFill/>
            <a:miter lim="800000"/>
            <a:headEnd/>
            <a:tailEnd/>
          </a:ln>
        </p:spPr>
      </p:pic>
      <p:sp>
        <p:nvSpPr>
          <p:cNvPr id="95235" name="Text Box 3"/>
          <p:cNvSpPr txBox="1">
            <a:spLocks noChangeArrowheads="1"/>
          </p:cNvSpPr>
          <p:nvPr/>
        </p:nvSpPr>
        <p:spPr bwMode="auto">
          <a:xfrm>
            <a:off x="304800" y="-36513"/>
            <a:ext cx="6788150"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Arithmetic Operation: Subtraction</a:t>
            </a:r>
          </a:p>
        </p:txBody>
      </p:sp>
      <p:sp>
        <p:nvSpPr>
          <p:cNvPr id="144388" name="Text Box 4"/>
          <p:cNvSpPr txBox="1">
            <a:spLocks noChangeArrowheads="1"/>
          </p:cNvSpPr>
          <p:nvPr/>
        </p:nvSpPr>
        <p:spPr bwMode="auto">
          <a:xfrm>
            <a:off x="7924800" y="4876800"/>
            <a:ext cx="927100" cy="822325"/>
          </a:xfrm>
          <a:prstGeom prst="rect">
            <a:avLst/>
          </a:prstGeom>
          <a:noFill/>
          <a:ln w="9525">
            <a:noFill/>
            <a:miter lim="800000"/>
            <a:headEnd/>
            <a:tailEnd/>
          </a:ln>
        </p:spPr>
        <p:txBody>
          <a:bodyPr wrap="none">
            <a:spAutoFit/>
          </a:bodyPr>
          <a:lstStyle/>
          <a:p>
            <a:pPr eaLnBrk="1" hangingPunct="1"/>
            <a:r>
              <a:rPr lang="en-US"/>
              <a:t>Error </a:t>
            </a:r>
          </a:p>
          <a:p>
            <a:pPr eaLnBrk="1" hangingPunct="1"/>
            <a:r>
              <a:rPr lang="en-US"/>
              <a:t>image</a:t>
            </a:r>
          </a:p>
        </p:txBody>
      </p:sp>
      <p:sp>
        <p:nvSpPr>
          <p:cNvPr id="144389" name="Text Box 5"/>
          <p:cNvSpPr txBox="1">
            <a:spLocks noChangeArrowheads="1"/>
          </p:cNvSpPr>
          <p:nvPr/>
        </p:nvSpPr>
        <p:spPr bwMode="auto">
          <a:xfrm>
            <a:off x="2509838" y="609600"/>
            <a:ext cx="4122737" cy="457200"/>
          </a:xfrm>
          <a:prstGeom prst="rect">
            <a:avLst/>
          </a:prstGeom>
          <a:noFill/>
          <a:ln w="9525">
            <a:noFill/>
            <a:miter lim="800000"/>
            <a:headEnd/>
            <a:tailEnd/>
          </a:ln>
        </p:spPr>
        <p:txBody>
          <a:bodyPr wrap="none">
            <a:spAutoFit/>
          </a:bodyPr>
          <a:lstStyle/>
          <a:p>
            <a:pPr eaLnBrk="1" hangingPunct="1"/>
            <a:r>
              <a:rPr lang="en-US"/>
              <a:t>Application: Error measurement</a:t>
            </a:r>
          </a:p>
        </p:txBody>
      </p:sp>
      <p:sp>
        <p:nvSpPr>
          <p:cNvPr id="144390"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44391" name="Rectangle 6"/>
          <p:cNvSpPr>
            <a:spLocks noChangeArrowheads="1"/>
          </p:cNvSpPr>
          <p:nvPr/>
        </p:nvSpPr>
        <p:spPr bwMode="auto">
          <a:xfrm>
            <a:off x="441325" y="1484313"/>
            <a:ext cx="890588" cy="215900"/>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2"/>
          <a:srcRect/>
          <a:stretch>
            <a:fillRect/>
          </a:stretch>
        </p:blipFill>
        <p:spPr bwMode="auto">
          <a:xfrm>
            <a:off x="228600" y="1295400"/>
            <a:ext cx="8686800" cy="3514725"/>
          </a:xfrm>
          <a:prstGeom prst="rect">
            <a:avLst/>
          </a:prstGeom>
          <a:noFill/>
          <a:ln w="9525">
            <a:noFill/>
            <a:miter lim="800000"/>
            <a:headEnd/>
            <a:tailEnd/>
          </a:ln>
        </p:spPr>
      </p:pic>
      <p:sp>
        <p:nvSpPr>
          <p:cNvPr id="96259" name="Text Box 3"/>
          <p:cNvSpPr txBox="1">
            <a:spLocks noChangeArrowheads="1"/>
          </p:cNvSpPr>
          <p:nvPr/>
        </p:nvSpPr>
        <p:spPr bwMode="auto">
          <a:xfrm>
            <a:off x="381000" y="-36513"/>
            <a:ext cx="8151813"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Arithmetic Operation: Subtraction (cont.)</a:t>
            </a:r>
          </a:p>
        </p:txBody>
      </p:sp>
      <p:sp>
        <p:nvSpPr>
          <p:cNvPr id="145412" name="Text Box 4"/>
          <p:cNvSpPr txBox="1">
            <a:spLocks noChangeArrowheads="1"/>
          </p:cNvSpPr>
          <p:nvPr/>
        </p:nvSpPr>
        <p:spPr bwMode="auto">
          <a:xfrm>
            <a:off x="884238" y="609600"/>
            <a:ext cx="7373937" cy="457200"/>
          </a:xfrm>
          <a:prstGeom prst="rect">
            <a:avLst/>
          </a:prstGeom>
          <a:noFill/>
          <a:ln w="9525">
            <a:noFill/>
            <a:miter lim="800000"/>
            <a:headEnd/>
            <a:tailEnd/>
          </a:ln>
        </p:spPr>
        <p:txBody>
          <a:bodyPr wrap="none">
            <a:spAutoFit/>
          </a:bodyPr>
          <a:lstStyle/>
          <a:p>
            <a:pPr eaLnBrk="1" hangingPunct="1"/>
            <a:r>
              <a:rPr lang="en-US"/>
              <a:t>Application: Mask mode radiography in </a:t>
            </a:r>
            <a:r>
              <a:rPr lang="en-US">
                <a:solidFill>
                  <a:schemeClr val="accent2"/>
                </a:solidFill>
              </a:rPr>
              <a:t>angiography work</a:t>
            </a:r>
          </a:p>
        </p:txBody>
      </p:sp>
      <p:sp>
        <p:nvSpPr>
          <p:cNvPr id="145413"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45414" name="Rectangle 5"/>
          <p:cNvSpPr>
            <a:spLocks noChangeArrowheads="1"/>
          </p:cNvSpPr>
          <p:nvPr/>
        </p:nvSpPr>
        <p:spPr bwMode="auto">
          <a:xfrm>
            <a:off x="7240588" y="1557338"/>
            <a:ext cx="1081087" cy="288925"/>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30CC017E-E86F-4163-88D6-7DEEA8571736}"/>
              </a:ext>
            </a:extLst>
          </p:cNvPr>
          <p:cNvSpPr>
            <a:spLocks noGrp="1" noChangeArrowheads="1"/>
          </p:cNvSpPr>
          <p:nvPr>
            <p:ph type="title"/>
          </p:nvPr>
        </p:nvSpPr>
        <p:spPr>
          <a:xfrm>
            <a:off x="301625" y="152400"/>
            <a:ext cx="8540750" cy="762000"/>
          </a:xfrm>
        </p:spPr>
        <p:txBody>
          <a:bodyPr>
            <a:normAutofit fontScale="90000"/>
          </a:bodyPr>
          <a:lstStyle/>
          <a:p>
            <a:r>
              <a:rPr lang="en-US" altLang="en-US"/>
              <a:t>Note</a:t>
            </a:r>
          </a:p>
        </p:txBody>
      </p:sp>
      <p:sp>
        <p:nvSpPr>
          <p:cNvPr id="75779" name="Rectangle 3">
            <a:extLst>
              <a:ext uri="{FF2B5EF4-FFF2-40B4-BE49-F238E27FC236}">
                <a16:creationId xmlns:a16="http://schemas.microsoft.com/office/drawing/2014/main" id="{B67A3F03-84CB-4508-B589-AA303EE682C9}"/>
              </a:ext>
            </a:extLst>
          </p:cNvPr>
          <p:cNvSpPr>
            <a:spLocks noGrp="1" noChangeArrowheads="1"/>
          </p:cNvSpPr>
          <p:nvPr>
            <p:ph type="body" idx="1"/>
          </p:nvPr>
        </p:nvSpPr>
        <p:spPr>
          <a:xfrm>
            <a:off x="301625" y="990600"/>
            <a:ext cx="8540750" cy="5638800"/>
          </a:xfrm>
        </p:spPr>
        <p:txBody>
          <a:bodyPr/>
          <a:lstStyle/>
          <a:p>
            <a:pPr>
              <a:lnSpc>
                <a:spcPct val="90000"/>
              </a:lnSpc>
            </a:pPr>
            <a:r>
              <a:rPr lang="en-US" altLang="en-US" sz="2800" dirty="0"/>
              <a:t> We may have to adjust the gray-scale of the subtracted image to be [0, 255] (if 8-bit is used)</a:t>
            </a:r>
          </a:p>
          <a:p>
            <a:pPr lvl="1">
              <a:lnSpc>
                <a:spcPct val="90000"/>
              </a:lnSpc>
            </a:pPr>
            <a:r>
              <a:rPr lang="en-US" altLang="en-US" sz="2400" dirty="0"/>
              <a:t>first, find the minimum gray value of the subtracted image</a:t>
            </a:r>
          </a:p>
          <a:p>
            <a:pPr lvl="1">
              <a:lnSpc>
                <a:spcPct val="90000"/>
              </a:lnSpc>
            </a:pPr>
            <a:r>
              <a:rPr lang="en-US" altLang="en-US" sz="2400" dirty="0"/>
              <a:t> second, find the maximum gray value of the subtracted image</a:t>
            </a:r>
          </a:p>
          <a:p>
            <a:pPr lvl="1">
              <a:lnSpc>
                <a:spcPct val="90000"/>
              </a:lnSpc>
            </a:pPr>
            <a:r>
              <a:rPr lang="en-US" altLang="en-US" sz="2400" dirty="0"/>
              <a:t> set the minimum value to be zero and the maximum to be 255</a:t>
            </a:r>
          </a:p>
          <a:p>
            <a:pPr lvl="1">
              <a:lnSpc>
                <a:spcPct val="90000"/>
              </a:lnSpc>
            </a:pPr>
            <a:r>
              <a:rPr lang="en-US" altLang="en-US" sz="2400" dirty="0"/>
              <a:t> while the rest are adjusted according to the interval [0, 255], by timing each value with 255/max</a:t>
            </a:r>
          </a:p>
          <a:p>
            <a:pPr>
              <a:lnSpc>
                <a:spcPct val="90000"/>
              </a:lnSpc>
            </a:pPr>
            <a:r>
              <a:rPr lang="en-US" altLang="en-US" sz="2800" dirty="0"/>
              <a:t>Subtraction is also used in segmentation of moving pictures to track the changes</a:t>
            </a:r>
          </a:p>
          <a:p>
            <a:pPr lvl="1">
              <a:lnSpc>
                <a:spcPct val="90000"/>
              </a:lnSpc>
            </a:pPr>
            <a:r>
              <a:rPr lang="en-US" altLang="en-US" sz="2400" dirty="0"/>
              <a:t> after subtract the sequenced images, what is left should be the moving elements in the image, plus noise</a:t>
            </a:r>
          </a:p>
        </p:txBody>
      </p:sp>
    </p:spTree>
    <p:extLst>
      <p:ext uri="{BB962C8B-B14F-4D97-AF65-F5344CB8AC3E}">
        <p14:creationId xmlns:p14="http://schemas.microsoft.com/office/powerpoint/2010/main" val="108736678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57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57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7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77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7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BFC6D297-EAD9-42E1-A64C-BACE90A86DBD}"/>
              </a:ext>
            </a:extLst>
          </p:cNvPr>
          <p:cNvSpPr>
            <a:spLocks noGrp="1" noChangeArrowheads="1"/>
          </p:cNvSpPr>
          <p:nvPr>
            <p:ph type="title"/>
          </p:nvPr>
        </p:nvSpPr>
        <p:spPr/>
        <p:txBody>
          <a:bodyPr/>
          <a:lstStyle/>
          <a:p>
            <a:r>
              <a:rPr lang="en-US" altLang="en-US"/>
              <a:t>Image Averaging</a:t>
            </a:r>
          </a:p>
        </p:txBody>
      </p:sp>
      <p:sp>
        <p:nvSpPr>
          <p:cNvPr id="76803" name="Rectangle 3">
            <a:extLst>
              <a:ext uri="{FF2B5EF4-FFF2-40B4-BE49-F238E27FC236}">
                <a16:creationId xmlns:a16="http://schemas.microsoft.com/office/drawing/2014/main" id="{284D2C88-60A2-491E-922F-18F1D4759E6E}"/>
              </a:ext>
            </a:extLst>
          </p:cNvPr>
          <p:cNvSpPr>
            <a:spLocks noGrp="1" noChangeArrowheads="1"/>
          </p:cNvSpPr>
          <p:nvPr>
            <p:ph type="body" sz="half" idx="1"/>
          </p:nvPr>
        </p:nvSpPr>
        <p:spPr>
          <a:xfrm>
            <a:off x="457200" y="1600200"/>
            <a:ext cx="8077200" cy="4972072"/>
          </a:xfrm>
        </p:spPr>
        <p:txBody>
          <a:bodyPr/>
          <a:lstStyle/>
          <a:p>
            <a:r>
              <a:rPr lang="en-US" altLang="en-US" sz="2800" dirty="0"/>
              <a:t> consider a noisy image g(</a:t>
            </a:r>
            <a:r>
              <a:rPr lang="en-US" altLang="en-US" sz="2800" dirty="0" err="1"/>
              <a:t>x,y</a:t>
            </a:r>
            <a:r>
              <a:rPr lang="en-US" altLang="en-US" sz="2800" dirty="0"/>
              <a:t>) formed by the addition of noise </a:t>
            </a:r>
            <a:r>
              <a:rPr lang="el-GR" altLang="en-US" sz="2800" dirty="0">
                <a:cs typeface="Tahoma" panose="020B0604030504040204" pitchFamily="34" charset="0"/>
              </a:rPr>
              <a:t>η</a:t>
            </a:r>
            <a:r>
              <a:rPr lang="en-US" altLang="en-US" sz="2800" dirty="0">
                <a:cs typeface="Tahoma" panose="020B0604030504040204" pitchFamily="34" charset="0"/>
              </a:rPr>
              <a:t>(</a:t>
            </a:r>
            <a:r>
              <a:rPr lang="en-US" altLang="en-US" sz="2800" dirty="0" err="1">
                <a:cs typeface="Tahoma" panose="020B0604030504040204" pitchFamily="34" charset="0"/>
              </a:rPr>
              <a:t>x,y</a:t>
            </a:r>
            <a:r>
              <a:rPr lang="en-US" altLang="en-US" sz="2800" dirty="0">
                <a:cs typeface="Tahoma" panose="020B0604030504040204" pitchFamily="34" charset="0"/>
              </a:rPr>
              <a:t>)</a:t>
            </a:r>
            <a:r>
              <a:rPr lang="en-US" altLang="en-US" sz="2800" dirty="0"/>
              <a:t>  to an original image f(</a:t>
            </a:r>
            <a:r>
              <a:rPr lang="en-US" altLang="en-US" sz="2800" dirty="0" err="1"/>
              <a:t>x,y</a:t>
            </a:r>
            <a:r>
              <a:rPr lang="en-US" altLang="en-US" sz="2800" dirty="0"/>
              <a:t>)</a:t>
            </a:r>
          </a:p>
          <a:p>
            <a:pPr lvl="2">
              <a:buFontTx/>
              <a:buNone/>
            </a:pPr>
            <a:r>
              <a:rPr lang="en-US" altLang="en-US" sz="3200" dirty="0"/>
              <a:t>g(</a:t>
            </a:r>
            <a:r>
              <a:rPr lang="en-US" altLang="en-US" sz="3200" dirty="0" err="1"/>
              <a:t>x,y</a:t>
            </a:r>
            <a:r>
              <a:rPr lang="en-US" altLang="en-US" sz="3200" dirty="0"/>
              <a:t>) = f(</a:t>
            </a:r>
            <a:r>
              <a:rPr lang="en-US" altLang="en-US" sz="3200" dirty="0" err="1"/>
              <a:t>x,y</a:t>
            </a:r>
            <a:r>
              <a:rPr lang="en-US" altLang="en-US" sz="3200" dirty="0"/>
              <a:t>) + </a:t>
            </a:r>
            <a:r>
              <a:rPr lang="el-GR" altLang="en-US" sz="3200" dirty="0">
                <a:cs typeface="Tahoma" panose="020B0604030504040204" pitchFamily="34" charset="0"/>
              </a:rPr>
              <a:t>η</a:t>
            </a:r>
            <a:r>
              <a:rPr lang="en-US" altLang="en-US" sz="3200" dirty="0">
                <a:cs typeface="Tahoma" panose="020B0604030504040204" pitchFamily="34" charset="0"/>
              </a:rPr>
              <a:t>(</a:t>
            </a:r>
            <a:r>
              <a:rPr lang="en-US" altLang="en-US" sz="3200" dirty="0" err="1">
                <a:cs typeface="Tahoma" panose="020B0604030504040204" pitchFamily="34" charset="0"/>
              </a:rPr>
              <a:t>x,y</a:t>
            </a:r>
            <a:r>
              <a:rPr lang="en-US" altLang="en-US" sz="3200" dirty="0">
                <a:cs typeface="Tahoma" panose="020B0604030504040204" pitchFamily="34" charset="0"/>
              </a:rPr>
              <a:t>)</a:t>
            </a:r>
          </a:p>
          <a:p>
            <a:pPr lvl="1"/>
            <a:r>
              <a:rPr lang="en-US" altLang="en-US" sz="2400" dirty="0"/>
              <a:t> if noise has zero mean and be uncorrelated at (</a:t>
            </a:r>
            <a:r>
              <a:rPr lang="en-US" altLang="en-US" sz="2400" dirty="0" err="1"/>
              <a:t>x,y</a:t>
            </a:r>
            <a:r>
              <a:rPr lang="en-US" altLang="en-US" sz="2400" dirty="0"/>
              <a:t>) [</a:t>
            </a:r>
            <a:r>
              <a:rPr lang="en-US" dirty="0"/>
              <a:t>works on the assumption that the noise in your image is truly random.</a:t>
            </a:r>
            <a:r>
              <a:rPr lang="en-US" altLang="en-US" sz="2400" dirty="0"/>
              <a:t>]</a:t>
            </a:r>
          </a:p>
          <a:p>
            <a:pPr lvl="1">
              <a:buNone/>
            </a:pPr>
            <a:r>
              <a:rPr lang="en-US" altLang="en-US" sz="2400" dirty="0"/>
              <a:t> then it can be shown that if</a:t>
            </a:r>
          </a:p>
          <a:p>
            <a:pPr lvl="2"/>
            <a:r>
              <a:rPr lang="en-US" altLang="en-US" sz="2000" dirty="0"/>
              <a:t>i</a:t>
            </a:r>
            <a:r>
              <a:rPr lang="en-US" altLang="en-US" dirty="0"/>
              <a:t>mage formed by averaging K different noisy images</a:t>
            </a:r>
          </a:p>
          <a:p>
            <a:pPr lvl="2">
              <a:buFontTx/>
              <a:buNone/>
            </a:pPr>
            <a:r>
              <a:rPr lang="en-US" altLang="en-US" dirty="0"/>
              <a:t>              </a:t>
            </a:r>
          </a:p>
        </p:txBody>
      </p:sp>
      <p:graphicFrame>
        <p:nvGraphicFramePr>
          <p:cNvPr id="76807" name="Object 7">
            <a:extLst>
              <a:ext uri="{FF2B5EF4-FFF2-40B4-BE49-F238E27FC236}">
                <a16:creationId xmlns:a16="http://schemas.microsoft.com/office/drawing/2014/main" id="{02B53D62-E7B7-49DB-84B5-B1C08D0A2DBC}"/>
              </a:ext>
            </a:extLst>
          </p:cNvPr>
          <p:cNvGraphicFramePr>
            <a:graphicFrameLocks noGrp="1" noChangeAspect="1"/>
          </p:cNvGraphicFramePr>
          <p:nvPr>
            <p:ph sz="quarter" idx="3"/>
          </p:nvPr>
        </p:nvGraphicFramePr>
        <p:xfrm>
          <a:off x="2928926" y="5643578"/>
          <a:ext cx="3281363" cy="987425"/>
        </p:xfrm>
        <a:graphic>
          <a:graphicData uri="http://schemas.openxmlformats.org/presentationml/2006/ole">
            <mc:AlternateContent xmlns:mc="http://schemas.openxmlformats.org/markup-compatibility/2006">
              <mc:Choice xmlns:v="urn:schemas-microsoft-com:vml" Requires="v">
                <p:oleObj spid="_x0000_s143421" name="Equation" r:id="rId2" imgW="1434960" imgH="431640" progId="Equation.3">
                  <p:embed/>
                </p:oleObj>
              </mc:Choice>
              <mc:Fallback>
                <p:oleObj name="Equation" r:id="rId2" imgW="1434960" imgH="431640" progId="Equation.3">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926" y="5643578"/>
                        <a:ext cx="3281363" cy="987425"/>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366440690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3F9A221E-3AEB-4F76-AEB2-FB6A0EC3DB76}"/>
              </a:ext>
            </a:extLst>
          </p:cNvPr>
          <p:cNvSpPr>
            <a:spLocks noGrp="1" noChangeArrowheads="1"/>
          </p:cNvSpPr>
          <p:nvPr>
            <p:ph type="title"/>
          </p:nvPr>
        </p:nvSpPr>
        <p:spPr/>
        <p:txBody>
          <a:bodyPr>
            <a:normAutofit fontScale="90000"/>
          </a:bodyPr>
          <a:lstStyle/>
          <a:p>
            <a:r>
              <a:rPr lang="en-US" altLang="en-US" dirty="0"/>
              <a:t>Image averaging</a:t>
            </a:r>
            <a:br>
              <a:rPr lang="en-US" altLang="en-US" dirty="0">
                <a:cs typeface="Calibri"/>
              </a:rPr>
            </a:br>
            <a:endParaRPr lang="en-US" altLang="en-US" dirty="0">
              <a:cs typeface="Calibri"/>
            </a:endParaRPr>
          </a:p>
        </p:txBody>
      </p:sp>
      <p:pic>
        <p:nvPicPr>
          <p:cNvPr id="166915" name="Picture 3">
            <a:extLst>
              <a:ext uri="{FF2B5EF4-FFF2-40B4-BE49-F238E27FC236}">
                <a16:creationId xmlns:a16="http://schemas.microsoft.com/office/drawing/2014/main" id="{014C89D4-99BF-4A4E-BC41-415620AEBE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581150"/>
            <a:ext cx="8458200" cy="4578350"/>
          </a:xfrm>
          <a:noFill/>
          <a:ln/>
        </p:spPr>
      </p:pic>
    </p:spTree>
    <p:extLst>
      <p:ext uri="{BB962C8B-B14F-4D97-AF65-F5344CB8AC3E}">
        <p14:creationId xmlns:p14="http://schemas.microsoft.com/office/powerpoint/2010/main" val="901403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6B993742-6868-4B58-B554-E923C7CA195D}"/>
              </a:ext>
            </a:extLst>
          </p:cNvPr>
          <p:cNvSpPr>
            <a:spLocks noGrp="1" noChangeArrowheads="1"/>
          </p:cNvSpPr>
          <p:nvPr>
            <p:ph type="title"/>
          </p:nvPr>
        </p:nvSpPr>
        <p:spPr/>
        <p:txBody>
          <a:bodyPr>
            <a:normAutofit fontScale="90000"/>
          </a:bodyPr>
          <a:lstStyle/>
          <a:p>
            <a:r>
              <a:rPr lang="en-US" altLang="en-US" dirty="0"/>
              <a:t>Image averaging</a:t>
            </a:r>
            <a:br>
              <a:rPr lang="en-US" altLang="en-US" dirty="0">
                <a:cs typeface="Calibri"/>
              </a:rPr>
            </a:br>
            <a:endParaRPr lang="en-US" altLang="en-US" dirty="0">
              <a:cs typeface="Calibri"/>
            </a:endParaRPr>
          </a:p>
        </p:txBody>
      </p:sp>
      <p:pic>
        <p:nvPicPr>
          <p:cNvPr id="167939" name="Picture 3">
            <a:extLst>
              <a:ext uri="{FF2B5EF4-FFF2-40B4-BE49-F238E27FC236}">
                <a16:creationId xmlns:a16="http://schemas.microsoft.com/office/drawing/2014/main" id="{36D0E6BE-9EC1-4573-BCA1-C18B897CFDF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624013"/>
            <a:ext cx="8610600" cy="4491037"/>
          </a:xfrm>
          <a:noFill/>
          <a:ln/>
        </p:spPr>
      </p:pic>
    </p:spTree>
    <p:extLst>
      <p:ext uri="{BB962C8B-B14F-4D97-AF65-F5344CB8AC3E}">
        <p14:creationId xmlns:p14="http://schemas.microsoft.com/office/powerpoint/2010/main" val="410620115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116</a:t>
            </a:fld>
            <a:endParaRPr lang="en-IN" sz="1400" b="0" strike="noStrike" spc="-1">
              <a:solidFill>
                <a:srgbClr val="000000"/>
              </a:solidFill>
              <a:uFill>
                <a:solidFill>
                  <a:srgbClr val="FFFFFF"/>
                </a:solidFill>
              </a:uFill>
              <a:latin typeface="Times New Roman"/>
            </a:endParaRPr>
          </a:p>
        </p:txBody>
      </p:sp>
      <p:pic>
        <p:nvPicPr>
          <p:cNvPr id="6" name="Picture 2"/>
          <p:cNvPicPr>
            <a:picLocks noChangeAspect="1" noChangeArrowheads="1"/>
          </p:cNvPicPr>
          <p:nvPr/>
        </p:nvPicPr>
        <p:blipFill>
          <a:blip r:embed="rId2"/>
          <a:srcRect/>
          <a:stretch>
            <a:fillRect/>
          </a:stretch>
        </p:blipFill>
        <p:spPr bwMode="auto">
          <a:xfrm>
            <a:off x="142844" y="642918"/>
            <a:ext cx="4352925" cy="6019800"/>
          </a:xfrm>
          <a:prstGeom prst="rect">
            <a:avLst/>
          </a:prstGeom>
          <a:noFill/>
          <a:ln w="9525">
            <a:noFill/>
            <a:miter lim="800000"/>
            <a:headEnd/>
            <a:tailEnd/>
          </a:ln>
        </p:spPr>
      </p:pic>
      <p:pic>
        <p:nvPicPr>
          <p:cNvPr id="7" name="Picture 3"/>
          <p:cNvPicPr>
            <a:picLocks noChangeAspect="1" noChangeArrowheads="1"/>
          </p:cNvPicPr>
          <p:nvPr/>
        </p:nvPicPr>
        <p:blipFill>
          <a:blip r:embed="rId3"/>
          <a:srcRect/>
          <a:stretch>
            <a:fillRect/>
          </a:stretch>
        </p:blipFill>
        <p:spPr bwMode="auto">
          <a:xfrm>
            <a:off x="4572000" y="5934075"/>
            <a:ext cx="3902075" cy="923925"/>
          </a:xfrm>
          <a:prstGeom prst="rect">
            <a:avLst/>
          </a:prstGeom>
          <a:noFill/>
          <a:ln w="9525">
            <a:noFill/>
            <a:miter lim="800000"/>
            <a:headEnd/>
            <a:tailEnd/>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117</a:t>
            </a:fld>
            <a:endParaRPr lang="en-IN" sz="1400" b="0" strike="noStrike" spc="-1">
              <a:solidFill>
                <a:srgbClr val="000000"/>
              </a:solidFill>
              <a:uFill>
                <a:solidFill>
                  <a:srgbClr val="FFFFFF"/>
                </a:solidFill>
              </a:uFill>
              <a:latin typeface="Times New Roman"/>
            </a:endParaRPr>
          </a:p>
        </p:txBody>
      </p:sp>
      <p:pic>
        <p:nvPicPr>
          <p:cNvPr id="6" name="Picture 2"/>
          <p:cNvPicPr>
            <a:picLocks noChangeAspect="1" noChangeArrowheads="1"/>
          </p:cNvPicPr>
          <p:nvPr/>
        </p:nvPicPr>
        <p:blipFill>
          <a:blip r:embed="rId2"/>
          <a:srcRect/>
          <a:stretch>
            <a:fillRect/>
          </a:stretch>
        </p:blipFill>
        <p:spPr bwMode="auto">
          <a:xfrm>
            <a:off x="428596" y="714356"/>
            <a:ext cx="6644616" cy="5257640"/>
          </a:xfrm>
          <a:prstGeom prst="rect">
            <a:avLst/>
          </a:prstGeom>
          <a:noFill/>
          <a:ln w="9525">
            <a:noFill/>
            <a:miter lim="800000"/>
            <a:headEnd/>
            <a:tailEnd/>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898" name="Group 2">
            <a:extLst>
              <a:ext uri="{FF2B5EF4-FFF2-40B4-BE49-F238E27FC236}">
                <a16:creationId xmlns:a16="http://schemas.microsoft.com/office/drawing/2014/main" id="{F734D42D-3F38-431D-99B5-7B2403B088D8}"/>
              </a:ext>
            </a:extLst>
          </p:cNvPr>
          <p:cNvGrpSpPr>
            <a:grpSpLocks/>
          </p:cNvGrpSpPr>
          <p:nvPr/>
        </p:nvGrpSpPr>
        <p:grpSpPr bwMode="auto">
          <a:xfrm>
            <a:off x="838200" y="2514600"/>
            <a:ext cx="7239000" cy="2590800"/>
            <a:chOff x="528" y="1968"/>
            <a:chExt cx="4560" cy="1632"/>
          </a:xfrm>
        </p:grpSpPr>
        <p:sp>
          <p:nvSpPr>
            <p:cNvPr id="80899" name="Rectangle 3">
              <a:extLst>
                <a:ext uri="{FF2B5EF4-FFF2-40B4-BE49-F238E27FC236}">
                  <a16:creationId xmlns:a16="http://schemas.microsoft.com/office/drawing/2014/main" id="{A876FF5B-6008-4FDC-A910-0A639E6C2077}"/>
                </a:ext>
              </a:extLst>
            </p:cNvPr>
            <p:cNvSpPr>
              <a:spLocks noChangeArrowheads="1"/>
            </p:cNvSpPr>
            <p:nvPr/>
          </p:nvSpPr>
          <p:spPr bwMode="auto">
            <a:xfrm>
              <a:off x="528" y="1968"/>
              <a:ext cx="1632" cy="124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00" name="Rectangle 4">
              <a:extLst>
                <a:ext uri="{FF2B5EF4-FFF2-40B4-BE49-F238E27FC236}">
                  <a16:creationId xmlns:a16="http://schemas.microsoft.com/office/drawing/2014/main" id="{EA17E7AB-9542-41CF-A6AB-7BB75F898ED0}"/>
                </a:ext>
              </a:extLst>
            </p:cNvPr>
            <p:cNvSpPr>
              <a:spLocks noChangeArrowheads="1"/>
            </p:cNvSpPr>
            <p:nvPr/>
          </p:nvSpPr>
          <p:spPr bwMode="auto">
            <a:xfrm>
              <a:off x="3456" y="1968"/>
              <a:ext cx="1632" cy="124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01" name="Rectangle 5">
              <a:extLst>
                <a:ext uri="{FF2B5EF4-FFF2-40B4-BE49-F238E27FC236}">
                  <a16:creationId xmlns:a16="http://schemas.microsoft.com/office/drawing/2014/main" id="{570743CA-C638-4991-BE3C-CEC22D0EA7AF}"/>
                </a:ext>
              </a:extLst>
            </p:cNvPr>
            <p:cNvSpPr>
              <a:spLocks noChangeArrowheads="1"/>
            </p:cNvSpPr>
            <p:nvPr/>
          </p:nvSpPr>
          <p:spPr bwMode="auto">
            <a:xfrm>
              <a:off x="864" y="2256"/>
              <a:ext cx="432" cy="336"/>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02" name="Oval 6">
              <a:extLst>
                <a:ext uri="{FF2B5EF4-FFF2-40B4-BE49-F238E27FC236}">
                  <a16:creationId xmlns:a16="http://schemas.microsoft.com/office/drawing/2014/main" id="{A75F71FB-A1E5-4EFF-8C44-76667DAED43C}"/>
                </a:ext>
              </a:extLst>
            </p:cNvPr>
            <p:cNvSpPr>
              <a:spLocks noChangeArrowheads="1"/>
            </p:cNvSpPr>
            <p:nvPr/>
          </p:nvSpPr>
          <p:spPr bwMode="auto">
            <a:xfrm>
              <a:off x="1056" y="2400"/>
              <a:ext cx="48" cy="48"/>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03" name="Oval 7">
              <a:extLst>
                <a:ext uri="{FF2B5EF4-FFF2-40B4-BE49-F238E27FC236}">
                  <a16:creationId xmlns:a16="http://schemas.microsoft.com/office/drawing/2014/main" id="{BC255D88-0DC1-4F67-8322-EC0492398574}"/>
                </a:ext>
              </a:extLst>
            </p:cNvPr>
            <p:cNvSpPr>
              <a:spLocks noChangeArrowheads="1"/>
            </p:cNvSpPr>
            <p:nvPr/>
          </p:nvSpPr>
          <p:spPr bwMode="auto">
            <a:xfrm>
              <a:off x="3984" y="2400"/>
              <a:ext cx="48" cy="48"/>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04" name="Text Box 8">
              <a:extLst>
                <a:ext uri="{FF2B5EF4-FFF2-40B4-BE49-F238E27FC236}">
                  <a16:creationId xmlns:a16="http://schemas.microsoft.com/office/drawing/2014/main" id="{9D74ED20-C0EF-4D4D-9A5B-33FAFEE4649A}"/>
                </a:ext>
              </a:extLst>
            </p:cNvPr>
            <p:cNvSpPr txBox="1">
              <a:spLocks noChangeArrowheads="1"/>
            </p:cNvSpPr>
            <p:nvPr/>
          </p:nvSpPr>
          <p:spPr bwMode="auto">
            <a:xfrm>
              <a:off x="2400" y="2496"/>
              <a:ext cx="7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a:latin typeface="Times New Roman" panose="02020603050405020304" pitchFamily="18" charset="0"/>
                </a:rPr>
                <a:t>average</a:t>
              </a:r>
            </a:p>
          </p:txBody>
        </p:sp>
        <p:sp>
          <p:nvSpPr>
            <p:cNvPr id="80905" name="Text Box 9">
              <a:extLst>
                <a:ext uri="{FF2B5EF4-FFF2-40B4-BE49-F238E27FC236}">
                  <a16:creationId xmlns:a16="http://schemas.microsoft.com/office/drawing/2014/main" id="{68904B65-4920-4F81-A5E2-9B7E7F519D9C}"/>
                </a:ext>
              </a:extLst>
            </p:cNvPr>
            <p:cNvSpPr txBox="1">
              <a:spLocks noChangeArrowheads="1"/>
            </p:cNvSpPr>
            <p:nvPr/>
          </p:nvSpPr>
          <p:spPr bwMode="auto">
            <a:xfrm>
              <a:off x="3878" y="2553"/>
              <a:ext cx="50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g(x,y)</a:t>
              </a:r>
              <a:endParaRPr lang="en-US" altLang="en-US" sz="2400">
                <a:latin typeface="Times New Roman" panose="02020603050405020304" pitchFamily="18" charset="0"/>
              </a:endParaRPr>
            </a:p>
          </p:txBody>
        </p:sp>
        <p:sp>
          <p:nvSpPr>
            <p:cNvPr id="80906" name="Text Box 10">
              <a:extLst>
                <a:ext uri="{FF2B5EF4-FFF2-40B4-BE49-F238E27FC236}">
                  <a16:creationId xmlns:a16="http://schemas.microsoft.com/office/drawing/2014/main" id="{F92F2BE9-7991-48CD-976D-B7E2DD5A0D73}"/>
                </a:ext>
              </a:extLst>
            </p:cNvPr>
            <p:cNvSpPr txBox="1">
              <a:spLocks noChangeArrowheads="1"/>
            </p:cNvSpPr>
            <p:nvPr/>
          </p:nvSpPr>
          <p:spPr bwMode="auto">
            <a:xfrm>
              <a:off x="710" y="3290"/>
              <a:ext cx="118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input image  </a:t>
              </a:r>
              <a:r>
                <a:rPr lang="en-US" altLang="en-US" sz="2400" b="1">
                  <a:latin typeface="Times New Roman" panose="02020603050405020304" pitchFamily="18" charset="0"/>
                </a:rPr>
                <a:t>f</a:t>
              </a:r>
              <a:endParaRPr lang="en-US" altLang="en-US" sz="2400">
                <a:latin typeface="Times New Roman" panose="02020603050405020304" pitchFamily="18" charset="0"/>
              </a:endParaRPr>
            </a:p>
          </p:txBody>
        </p:sp>
        <p:sp>
          <p:nvSpPr>
            <p:cNvPr id="80907" name="Text Box 11">
              <a:extLst>
                <a:ext uri="{FF2B5EF4-FFF2-40B4-BE49-F238E27FC236}">
                  <a16:creationId xmlns:a16="http://schemas.microsoft.com/office/drawing/2014/main" id="{EB1048FB-D465-4B7B-8C7D-30325DBA08CB}"/>
                </a:ext>
              </a:extLst>
            </p:cNvPr>
            <p:cNvSpPr txBox="1">
              <a:spLocks noChangeArrowheads="1"/>
            </p:cNvSpPr>
            <p:nvPr/>
          </p:nvSpPr>
          <p:spPr bwMode="auto">
            <a:xfrm>
              <a:off x="3744" y="3312"/>
              <a:ext cx="131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output image  </a:t>
              </a:r>
              <a:r>
                <a:rPr lang="en-US" altLang="en-US" sz="2400" b="1">
                  <a:latin typeface="Times New Roman" panose="02020603050405020304" pitchFamily="18" charset="0"/>
                </a:rPr>
                <a:t>g</a:t>
              </a:r>
              <a:endParaRPr lang="en-US" altLang="en-US" sz="2400">
                <a:latin typeface="Times New Roman" panose="02020603050405020304" pitchFamily="18" charset="0"/>
              </a:endParaRPr>
            </a:p>
          </p:txBody>
        </p:sp>
        <p:sp>
          <p:nvSpPr>
            <p:cNvPr id="80908" name="Line 12">
              <a:extLst>
                <a:ext uri="{FF2B5EF4-FFF2-40B4-BE49-F238E27FC236}">
                  <a16:creationId xmlns:a16="http://schemas.microsoft.com/office/drawing/2014/main" id="{83528670-3F3E-4272-8DC9-C3853B4B3CC0}"/>
                </a:ext>
              </a:extLst>
            </p:cNvPr>
            <p:cNvSpPr>
              <a:spLocks noChangeShapeType="1"/>
            </p:cNvSpPr>
            <p:nvPr/>
          </p:nvSpPr>
          <p:spPr bwMode="auto">
            <a:xfrm>
              <a:off x="1200" y="2400"/>
              <a:ext cx="1344" cy="96"/>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09" name="Line 13">
              <a:extLst>
                <a:ext uri="{FF2B5EF4-FFF2-40B4-BE49-F238E27FC236}">
                  <a16:creationId xmlns:a16="http://schemas.microsoft.com/office/drawing/2014/main" id="{5F77F07D-9063-4CC6-A311-DA87A28C467A}"/>
                </a:ext>
              </a:extLst>
            </p:cNvPr>
            <p:cNvSpPr>
              <a:spLocks noChangeShapeType="1"/>
            </p:cNvSpPr>
            <p:nvPr/>
          </p:nvSpPr>
          <p:spPr bwMode="auto">
            <a:xfrm flipV="1">
              <a:off x="2976" y="2448"/>
              <a:ext cx="816" cy="48"/>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910" name="Text Box 14">
              <a:extLst>
                <a:ext uri="{FF2B5EF4-FFF2-40B4-BE49-F238E27FC236}">
                  <a16:creationId xmlns:a16="http://schemas.microsoft.com/office/drawing/2014/main" id="{60273D76-C1F7-468A-AEC1-3AE9937957D1}"/>
                </a:ext>
              </a:extLst>
            </p:cNvPr>
            <p:cNvSpPr txBox="1">
              <a:spLocks noChangeArrowheads="1"/>
            </p:cNvSpPr>
            <p:nvPr/>
          </p:nvSpPr>
          <p:spPr bwMode="auto">
            <a:xfrm>
              <a:off x="624" y="2623"/>
              <a:ext cx="100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neighborhood</a:t>
              </a:r>
            </a:p>
            <a:p>
              <a:pPr eaLnBrk="0" hangingPunct="0"/>
              <a:r>
                <a:rPr lang="en-US" altLang="en-US" sz="2000">
                  <a:latin typeface="Times New Roman" panose="02020603050405020304" pitchFamily="18" charset="0"/>
                </a:rPr>
                <a:t>around f(x,y)</a:t>
              </a:r>
            </a:p>
          </p:txBody>
        </p:sp>
      </p:grpSp>
      <p:sp>
        <p:nvSpPr>
          <p:cNvPr id="80911" name="Text Box 15">
            <a:extLst>
              <a:ext uri="{FF2B5EF4-FFF2-40B4-BE49-F238E27FC236}">
                <a16:creationId xmlns:a16="http://schemas.microsoft.com/office/drawing/2014/main" id="{BDB01417-6049-41C8-86C3-18D4D5087EF7}"/>
              </a:ext>
            </a:extLst>
          </p:cNvPr>
          <p:cNvSpPr txBox="1">
            <a:spLocks noChangeArrowheads="1"/>
          </p:cNvSpPr>
          <p:nvPr/>
        </p:nvSpPr>
        <p:spPr bwMode="auto">
          <a:xfrm>
            <a:off x="746125" y="422275"/>
            <a:ext cx="8016875" cy="1674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3200" b="1">
                <a:solidFill>
                  <a:schemeClr val="accent2"/>
                </a:solidFill>
                <a:latin typeface="Times New Roman" panose="02020603050405020304" pitchFamily="18" charset="0"/>
              </a:rPr>
              <a:t>Spatial Filtering</a:t>
            </a:r>
            <a:endParaRPr lang="en-US" altLang="en-US" sz="2400">
              <a:latin typeface="Times New Roman" panose="02020603050405020304" pitchFamily="18" charset="0"/>
            </a:endParaRPr>
          </a:p>
          <a:p>
            <a:pPr eaLnBrk="0" hangingPunct="0"/>
            <a:endParaRPr lang="en-US" altLang="en-US" sz="2400">
              <a:latin typeface="Times New Roman" panose="02020603050405020304" pitchFamily="18" charset="0"/>
            </a:endParaRPr>
          </a:p>
          <a:p>
            <a:pPr eaLnBrk="0" hangingPunct="0"/>
            <a:r>
              <a:rPr lang="en-US" altLang="en-US" sz="2400">
                <a:latin typeface="Times New Roman" panose="02020603050405020304" pitchFamily="18" charset="0"/>
              </a:rPr>
              <a:t>A common application of spatial filtering is image smoothing using an averaging </a:t>
            </a:r>
            <a:r>
              <a:rPr lang="en-US" altLang="en-US" sz="2400" u="sng">
                <a:latin typeface="Times New Roman" panose="02020603050405020304" pitchFamily="18" charset="0"/>
              </a:rPr>
              <a:t>filter</a:t>
            </a:r>
            <a:r>
              <a:rPr lang="en-US" altLang="en-US" sz="2400">
                <a:latin typeface="Times New Roman" panose="02020603050405020304" pitchFamily="18" charset="0"/>
              </a:rPr>
              <a:t>, or averaging </a:t>
            </a:r>
            <a:r>
              <a:rPr lang="en-US" altLang="en-US" sz="2400" u="sng">
                <a:latin typeface="Times New Roman" panose="02020603050405020304" pitchFamily="18" charset="0"/>
              </a:rPr>
              <a:t>mask</a:t>
            </a:r>
            <a:r>
              <a:rPr lang="en-US" altLang="en-US" sz="2400">
                <a:latin typeface="Times New Roman" panose="02020603050405020304" pitchFamily="18" charset="0"/>
              </a:rPr>
              <a:t>, or </a:t>
            </a:r>
            <a:r>
              <a:rPr lang="en-US" altLang="en-US" sz="2400" u="sng">
                <a:latin typeface="Times New Roman" panose="02020603050405020304" pitchFamily="18" charset="0"/>
              </a:rPr>
              <a:t>kernel</a:t>
            </a:r>
            <a:r>
              <a:rPr lang="en-US" altLang="en-US" sz="2400">
                <a:latin typeface="Times New Roman" panose="02020603050405020304" pitchFamily="18" charset="0"/>
              </a:rPr>
              <a:t>.</a:t>
            </a:r>
          </a:p>
        </p:txBody>
      </p:sp>
      <p:sp>
        <p:nvSpPr>
          <p:cNvPr id="80912" name="Text Box 16">
            <a:extLst>
              <a:ext uri="{FF2B5EF4-FFF2-40B4-BE49-F238E27FC236}">
                <a16:creationId xmlns:a16="http://schemas.microsoft.com/office/drawing/2014/main" id="{586C86D2-9215-4341-92D8-0EC6CD365C21}"/>
              </a:ext>
            </a:extLst>
          </p:cNvPr>
          <p:cNvSpPr txBox="1">
            <a:spLocks noChangeArrowheads="1"/>
          </p:cNvSpPr>
          <p:nvPr/>
        </p:nvSpPr>
        <p:spPr bwMode="auto">
          <a:xfrm>
            <a:off x="381000" y="5410200"/>
            <a:ext cx="81692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Each point in the smoothed image, g(x,y) is obtained from the average pixel value in a neighborhood of f(x,y) in the input image.</a:t>
            </a:r>
          </a:p>
        </p:txBody>
      </p:sp>
    </p:spTree>
    <p:extLst>
      <p:ext uri="{BB962C8B-B14F-4D97-AF65-F5344CB8AC3E}">
        <p14:creationId xmlns:p14="http://schemas.microsoft.com/office/powerpoint/2010/main" val="22562616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Text Box 3"/>
          <p:cNvSpPr txBox="1">
            <a:spLocks noChangeArrowheads="1"/>
          </p:cNvSpPr>
          <p:nvPr/>
        </p:nvSpPr>
        <p:spPr bwMode="auto">
          <a:xfrm>
            <a:off x="900113" y="1219200"/>
            <a:ext cx="7343775" cy="1704975"/>
          </a:xfrm>
          <a:prstGeom prst="rect">
            <a:avLst/>
          </a:prstGeom>
          <a:noFill/>
          <a:ln w="9525">
            <a:noFill/>
            <a:miter lim="800000"/>
            <a:headEnd/>
            <a:tailEnd/>
          </a:ln>
        </p:spPr>
        <p:txBody>
          <a:bodyPr wrap="none">
            <a:spAutoFit/>
          </a:bodyPr>
          <a:lstStyle/>
          <a:p>
            <a:pPr eaLnBrk="1" hangingPunct="1"/>
            <a:r>
              <a:rPr lang="en-US"/>
              <a:t>     Sometime we need to manipulate values obtained from </a:t>
            </a:r>
          </a:p>
          <a:p>
            <a:pPr eaLnBrk="1" hangingPunct="1"/>
            <a:r>
              <a:rPr lang="en-US"/>
              <a:t>neighboring pixels</a:t>
            </a:r>
          </a:p>
          <a:p>
            <a:pPr eaLnBrk="1" hangingPunct="1"/>
            <a:endParaRPr lang="en-US" sz="1000"/>
          </a:p>
          <a:p>
            <a:pPr eaLnBrk="1" hangingPunct="1"/>
            <a:r>
              <a:rPr lang="en-US"/>
              <a:t>Example: How can we compute an average value of pixels</a:t>
            </a:r>
          </a:p>
          <a:p>
            <a:pPr eaLnBrk="1" hangingPunct="1"/>
            <a:r>
              <a:rPr lang="en-US"/>
              <a:t>in a 3x3 region center at a pixel </a:t>
            </a:r>
            <a:r>
              <a:rPr lang="en-US" i="1">
                <a:solidFill>
                  <a:schemeClr val="accent2"/>
                </a:solidFill>
              </a:rPr>
              <a:t>z</a:t>
            </a:r>
            <a:r>
              <a:rPr lang="en-US"/>
              <a:t>?</a:t>
            </a:r>
          </a:p>
        </p:txBody>
      </p:sp>
      <p:sp>
        <p:nvSpPr>
          <p:cNvPr id="147459" name="Rectangle 4"/>
          <p:cNvSpPr>
            <a:spLocks noChangeArrowheads="1"/>
          </p:cNvSpPr>
          <p:nvPr/>
        </p:nvSpPr>
        <p:spPr bwMode="auto">
          <a:xfrm>
            <a:off x="45720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60" name="Rectangle 5"/>
          <p:cNvSpPr>
            <a:spLocks noChangeArrowheads="1"/>
          </p:cNvSpPr>
          <p:nvPr/>
        </p:nvSpPr>
        <p:spPr bwMode="auto">
          <a:xfrm>
            <a:off x="36576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61" name="Rectangle 6"/>
          <p:cNvSpPr>
            <a:spLocks noChangeArrowheads="1"/>
          </p:cNvSpPr>
          <p:nvPr/>
        </p:nvSpPr>
        <p:spPr bwMode="auto">
          <a:xfrm>
            <a:off x="50292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7462" name="Rectangle 7"/>
          <p:cNvSpPr>
            <a:spLocks noChangeArrowheads="1"/>
          </p:cNvSpPr>
          <p:nvPr/>
        </p:nvSpPr>
        <p:spPr bwMode="auto">
          <a:xfrm>
            <a:off x="45720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7463" name="Rectangle 8"/>
          <p:cNvSpPr>
            <a:spLocks noChangeArrowheads="1"/>
          </p:cNvSpPr>
          <p:nvPr/>
        </p:nvSpPr>
        <p:spPr bwMode="auto">
          <a:xfrm>
            <a:off x="45720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7464" name="Rectangle 9"/>
          <p:cNvSpPr>
            <a:spLocks noChangeArrowheads="1"/>
          </p:cNvSpPr>
          <p:nvPr/>
        </p:nvSpPr>
        <p:spPr bwMode="auto">
          <a:xfrm>
            <a:off x="41148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7465" name="Rectangle 10"/>
          <p:cNvSpPr>
            <a:spLocks noChangeArrowheads="1"/>
          </p:cNvSpPr>
          <p:nvPr/>
        </p:nvSpPr>
        <p:spPr bwMode="auto">
          <a:xfrm>
            <a:off x="41148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7466" name="Rectangle 11"/>
          <p:cNvSpPr>
            <a:spLocks noChangeArrowheads="1"/>
          </p:cNvSpPr>
          <p:nvPr/>
        </p:nvSpPr>
        <p:spPr bwMode="auto">
          <a:xfrm>
            <a:off x="36576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67" name="Rectangle 12"/>
          <p:cNvSpPr>
            <a:spLocks noChangeArrowheads="1"/>
          </p:cNvSpPr>
          <p:nvPr/>
        </p:nvSpPr>
        <p:spPr bwMode="auto">
          <a:xfrm>
            <a:off x="36576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68" name="Rectangle 13"/>
          <p:cNvSpPr>
            <a:spLocks noChangeArrowheads="1"/>
          </p:cNvSpPr>
          <p:nvPr/>
        </p:nvSpPr>
        <p:spPr bwMode="auto">
          <a:xfrm>
            <a:off x="45720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69" name="Rectangle 14"/>
          <p:cNvSpPr>
            <a:spLocks noChangeArrowheads="1"/>
          </p:cNvSpPr>
          <p:nvPr/>
        </p:nvSpPr>
        <p:spPr bwMode="auto">
          <a:xfrm>
            <a:off x="54864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7470" name="Rectangle 15"/>
          <p:cNvSpPr>
            <a:spLocks noChangeArrowheads="1"/>
          </p:cNvSpPr>
          <p:nvPr/>
        </p:nvSpPr>
        <p:spPr bwMode="auto">
          <a:xfrm>
            <a:off x="45720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7471" name="Rectangle 16"/>
          <p:cNvSpPr>
            <a:spLocks noChangeArrowheads="1"/>
          </p:cNvSpPr>
          <p:nvPr/>
        </p:nvSpPr>
        <p:spPr bwMode="auto">
          <a:xfrm>
            <a:off x="36576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72" name="Rectangle 17"/>
          <p:cNvSpPr>
            <a:spLocks noChangeArrowheads="1"/>
          </p:cNvSpPr>
          <p:nvPr/>
        </p:nvSpPr>
        <p:spPr bwMode="auto">
          <a:xfrm>
            <a:off x="54864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73" name="Rectangle 18"/>
          <p:cNvSpPr>
            <a:spLocks noChangeArrowheads="1"/>
          </p:cNvSpPr>
          <p:nvPr/>
        </p:nvSpPr>
        <p:spPr bwMode="auto">
          <a:xfrm>
            <a:off x="50292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7474" name="Rectangle 19"/>
          <p:cNvSpPr>
            <a:spLocks noChangeArrowheads="1"/>
          </p:cNvSpPr>
          <p:nvPr/>
        </p:nvSpPr>
        <p:spPr bwMode="auto">
          <a:xfrm>
            <a:off x="36576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75" name="Rectangle 20"/>
          <p:cNvSpPr>
            <a:spLocks noChangeArrowheads="1"/>
          </p:cNvSpPr>
          <p:nvPr/>
        </p:nvSpPr>
        <p:spPr bwMode="auto">
          <a:xfrm>
            <a:off x="54864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76" name="Rectangle 21"/>
          <p:cNvSpPr>
            <a:spLocks noChangeArrowheads="1"/>
          </p:cNvSpPr>
          <p:nvPr/>
        </p:nvSpPr>
        <p:spPr bwMode="auto">
          <a:xfrm>
            <a:off x="54864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7477" name="Rectangle 22"/>
          <p:cNvSpPr>
            <a:spLocks noChangeArrowheads="1"/>
          </p:cNvSpPr>
          <p:nvPr/>
        </p:nvSpPr>
        <p:spPr bwMode="auto">
          <a:xfrm>
            <a:off x="54864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78" name="Rectangle 23"/>
          <p:cNvSpPr>
            <a:spLocks noChangeArrowheads="1"/>
          </p:cNvSpPr>
          <p:nvPr/>
        </p:nvSpPr>
        <p:spPr bwMode="auto">
          <a:xfrm>
            <a:off x="50292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7479" name="Rectangle 24"/>
          <p:cNvSpPr>
            <a:spLocks noChangeArrowheads="1"/>
          </p:cNvSpPr>
          <p:nvPr/>
        </p:nvSpPr>
        <p:spPr bwMode="auto">
          <a:xfrm>
            <a:off x="41148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80" name="Rectangle 25"/>
          <p:cNvSpPr>
            <a:spLocks noChangeArrowheads="1"/>
          </p:cNvSpPr>
          <p:nvPr/>
        </p:nvSpPr>
        <p:spPr bwMode="auto">
          <a:xfrm>
            <a:off x="50292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7481" name="Rectangle 26"/>
          <p:cNvSpPr>
            <a:spLocks noChangeArrowheads="1"/>
          </p:cNvSpPr>
          <p:nvPr/>
        </p:nvSpPr>
        <p:spPr bwMode="auto">
          <a:xfrm>
            <a:off x="41148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7482" name="Rectangle 27"/>
          <p:cNvSpPr>
            <a:spLocks noChangeArrowheads="1"/>
          </p:cNvSpPr>
          <p:nvPr/>
        </p:nvSpPr>
        <p:spPr bwMode="auto">
          <a:xfrm>
            <a:off x="41148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7483" name="Rectangle 28"/>
          <p:cNvSpPr>
            <a:spLocks noChangeArrowheads="1"/>
          </p:cNvSpPr>
          <p:nvPr/>
        </p:nvSpPr>
        <p:spPr bwMode="auto">
          <a:xfrm>
            <a:off x="50292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7484" name="Rectangle 29"/>
          <p:cNvSpPr>
            <a:spLocks noChangeArrowheads="1"/>
          </p:cNvSpPr>
          <p:nvPr/>
        </p:nvSpPr>
        <p:spPr bwMode="auto">
          <a:xfrm>
            <a:off x="3200400" y="3276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85" name="Rectangle 30"/>
          <p:cNvSpPr>
            <a:spLocks noChangeArrowheads="1"/>
          </p:cNvSpPr>
          <p:nvPr/>
        </p:nvSpPr>
        <p:spPr bwMode="auto">
          <a:xfrm>
            <a:off x="3200400" y="37338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7486" name="Rectangle 31"/>
          <p:cNvSpPr>
            <a:spLocks noChangeArrowheads="1"/>
          </p:cNvSpPr>
          <p:nvPr/>
        </p:nvSpPr>
        <p:spPr bwMode="auto">
          <a:xfrm>
            <a:off x="3200400" y="4648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7487" name="Rectangle 32"/>
          <p:cNvSpPr>
            <a:spLocks noChangeArrowheads="1"/>
          </p:cNvSpPr>
          <p:nvPr/>
        </p:nvSpPr>
        <p:spPr bwMode="auto">
          <a:xfrm>
            <a:off x="3200400" y="4191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7488" name="Rectangle 33"/>
          <p:cNvSpPr>
            <a:spLocks noChangeArrowheads="1"/>
          </p:cNvSpPr>
          <p:nvPr/>
        </p:nvSpPr>
        <p:spPr bwMode="auto">
          <a:xfrm>
            <a:off x="3200400" y="51054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7489" name="Rectangle 34"/>
          <p:cNvSpPr>
            <a:spLocks noChangeArrowheads="1"/>
          </p:cNvSpPr>
          <p:nvPr/>
        </p:nvSpPr>
        <p:spPr bwMode="auto">
          <a:xfrm>
            <a:off x="45720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7490" name="Rectangle 35"/>
          <p:cNvSpPr>
            <a:spLocks noChangeArrowheads="1"/>
          </p:cNvSpPr>
          <p:nvPr/>
        </p:nvSpPr>
        <p:spPr bwMode="auto">
          <a:xfrm>
            <a:off x="36576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7491" name="Rectangle 36"/>
          <p:cNvSpPr>
            <a:spLocks noChangeArrowheads="1"/>
          </p:cNvSpPr>
          <p:nvPr/>
        </p:nvSpPr>
        <p:spPr bwMode="auto">
          <a:xfrm>
            <a:off x="54864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8</a:t>
            </a:r>
          </a:p>
        </p:txBody>
      </p:sp>
      <p:sp>
        <p:nvSpPr>
          <p:cNvPr id="147492" name="Rectangle 37"/>
          <p:cNvSpPr>
            <a:spLocks noChangeArrowheads="1"/>
          </p:cNvSpPr>
          <p:nvPr/>
        </p:nvSpPr>
        <p:spPr bwMode="auto">
          <a:xfrm>
            <a:off x="50292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93" name="Rectangle 38"/>
          <p:cNvSpPr>
            <a:spLocks noChangeArrowheads="1"/>
          </p:cNvSpPr>
          <p:nvPr/>
        </p:nvSpPr>
        <p:spPr bwMode="auto">
          <a:xfrm>
            <a:off x="41148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94" name="Rectangle 39"/>
          <p:cNvSpPr>
            <a:spLocks noChangeArrowheads="1"/>
          </p:cNvSpPr>
          <p:nvPr/>
        </p:nvSpPr>
        <p:spPr bwMode="auto">
          <a:xfrm>
            <a:off x="3200400" y="5562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7495" name="Oval 40"/>
          <p:cNvSpPr>
            <a:spLocks noChangeArrowheads="1"/>
          </p:cNvSpPr>
          <p:nvPr/>
        </p:nvSpPr>
        <p:spPr bwMode="auto">
          <a:xfrm>
            <a:off x="4495800" y="4114800"/>
            <a:ext cx="609600" cy="609600"/>
          </a:xfrm>
          <a:prstGeom prst="ellipse">
            <a:avLst/>
          </a:prstGeom>
          <a:noFill/>
          <a:ln w="25400">
            <a:solidFill>
              <a:srgbClr val="FF0000"/>
            </a:solidFill>
            <a:round/>
            <a:headEnd/>
            <a:tailEnd/>
          </a:ln>
        </p:spPr>
        <p:txBody>
          <a:bodyPr wrap="none" anchor="ctr"/>
          <a:lstStyle/>
          <a:p>
            <a:pPr eaLnBrk="1" hangingPunct="1"/>
            <a:endParaRPr lang="en-IN"/>
          </a:p>
        </p:txBody>
      </p:sp>
      <p:sp>
        <p:nvSpPr>
          <p:cNvPr id="147496" name="Line 41"/>
          <p:cNvSpPr>
            <a:spLocks noChangeShapeType="1"/>
          </p:cNvSpPr>
          <p:nvPr/>
        </p:nvSpPr>
        <p:spPr bwMode="auto">
          <a:xfrm flipH="1">
            <a:off x="5029200" y="3352800"/>
            <a:ext cx="1447800" cy="835025"/>
          </a:xfrm>
          <a:prstGeom prst="line">
            <a:avLst/>
          </a:prstGeom>
          <a:noFill/>
          <a:ln w="25400">
            <a:solidFill>
              <a:srgbClr val="FF0000"/>
            </a:solidFill>
            <a:round/>
            <a:headEnd/>
            <a:tailEnd type="triangle" w="med" len="med"/>
          </a:ln>
        </p:spPr>
        <p:txBody>
          <a:bodyPr/>
          <a:lstStyle/>
          <a:p>
            <a:endParaRPr lang="en-US"/>
          </a:p>
        </p:txBody>
      </p:sp>
      <p:sp>
        <p:nvSpPr>
          <p:cNvPr id="147497" name="Text Box 42"/>
          <p:cNvSpPr txBox="1">
            <a:spLocks noChangeArrowheads="1"/>
          </p:cNvSpPr>
          <p:nvPr/>
        </p:nvSpPr>
        <p:spPr bwMode="auto">
          <a:xfrm>
            <a:off x="6248400" y="2971800"/>
            <a:ext cx="1004888" cy="457200"/>
          </a:xfrm>
          <a:prstGeom prst="rect">
            <a:avLst/>
          </a:prstGeom>
          <a:noFill/>
          <a:ln w="9525">
            <a:noFill/>
            <a:miter lim="800000"/>
            <a:headEnd/>
            <a:tailEnd/>
          </a:ln>
        </p:spPr>
        <p:txBody>
          <a:bodyPr wrap="none">
            <a:spAutoFit/>
          </a:bodyPr>
          <a:lstStyle/>
          <a:p>
            <a:pPr eaLnBrk="1" hangingPunct="1"/>
            <a:r>
              <a:rPr lang="en-US"/>
              <a:t>Pixel </a:t>
            </a:r>
            <a:r>
              <a:rPr lang="en-US" i="1"/>
              <a:t>z</a:t>
            </a:r>
          </a:p>
        </p:txBody>
      </p:sp>
      <p:sp>
        <p:nvSpPr>
          <p:cNvPr id="147498" name="Text Box 43"/>
          <p:cNvSpPr txBox="1">
            <a:spLocks noChangeArrowheads="1"/>
          </p:cNvSpPr>
          <p:nvPr/>
        </p:nvSpPr>
        <p:spPr bwMode="auto">
          <a:xfrm>
            <a:off x="4098925" y="5984875"/>
            <a:ext cx="944563" cy="457200"/>
          </a:xfrm>
          <a:prstGeom prst="rect">
            <a:avLst/>
          </a:prstGeom>
          <a:noFill/>
          <a:ln w="9525">
            <a:noFill/>
            <a:miter lim="800000"/>
            <a:headEnd/>
            <a:tailEnd/>
          </a:ln>
        </p:spPr>
        <p:txBody>
          <a:bodyPr wrap="none">
            <a:spAutoFit/>
          </a:bodyPr>
          <a:lstStyle/>
          <a:p>
            <a:pPr eaLnBrk="1" hangingPunct="1"/>
            <a:r>
              <a:rPr lang="en-US"/>
              <a:t>Image</a:t>
            </a:r>
          </a:p>
        </p:txBody>
      </p:sp>
      <p:sp>
        <p:nvSpPr>
          <p:cNvPr id="115757" name="Text Box 45"/>
          <p:cNvSpPr txBox="1">
            <a:spLocks noChangeArrowheads="1"/>
          </p:cNvSpPr>
          <p:nvPr/>
        </p:nvSpPr>
        <p:spPr bwMode="auto">
          <a:xfrm>
            <a:off x="531813" y="-36513"/>
            <a:ext cx="5192712"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2"/>
          <p:cNvSpPr txBox="1">
            <a:spLocks noChangeArrowheads="1"/>
          </p:cNvSpPr>
          <p:nvPr/>
        </p:nvSpPr>
        <p:spPr bwMode="auto">
          <a:xfrm>
            <a:off x="0" y="-1588"/>
            <a:ext cx="8926513" cy="519113"/>
          </a:xfrm>
          <a:prstGeom prst="rect">
            <a:avLst/>
          </a:prstGeom>
          <a:noFill/>
          <a:ln>
            <a:noFill/>
          </a:ln>
          <a:effectLst/>
        </p:spPr>
        <p:txBody>
          <a:bodyPr wrap="none">
            <a:spAutoFit/>
          </a:bodyPr>
          <a:lstStyle/>
          <a:p>
            <a:pPr eaLnBrk="1" hangingPunct="1">
              <a:defRPr/>
            </a:pPr>
            <a:r>
              <a:rPr lang="en-US" sz="28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Types of Image Enhancement in the Spatial Domain</a:t>
            </a:r>
          </a:p>
        </p:txBody>
      </p:sp>
      <p:sp>
        <p:nvSpPr>
          <p:cNvPr id="118787" name="Text Box 3"/>
          <p:cNvSpPr txBox="1">
            <a:spLocks noChangeArrowheads="1"/>
          </p:cNvSpPr>
          <p:nvPr/>
        </p:nvSpPr>
        <p:spPr bwMode="auto">
          <a:xfrm>
            <a:off x="381000" y="606425"/>
            <a:ext cx="5672138" cy="6070600"/>
          </a:xfrm>
          <a:prstGeom prst="rect">
            <a:avLst/>
          </a:prstGeom>
          <a:noFill/>
          <a:ln w="9525">
            <a:noFill/>
            <a:miter lim="800000"/>
            <a:headEnd/>
            <a:tailEnd/>
          </a:ln>
        </p:spPr>
        <p:txBody>
          <a:bodyPr wrap="none">
            <a:spAutoFit/>
          </a:bodyPr>
          <a:lstStyle/>
          <a:p>
            <a:pPr eaLnBrk="1" hangingPunct="1"/>
            <a:r>
              <a:rPr lang="en-US" sz="2800"/>
              <a:t>- Single pixel methods</a:t>
            </a:r>
          </a:p>
          <a:p>
            <a:pPr eaLnBrk="1" hangingPunct="1"/>
            <a:r>
              <a:rPr lang="en-US" sz="2800"/>
              <a:t>	- Gray level transformations</a:t>
            </a:r>
          </a:p>
          <a:p>
            <a:pPr eaLnBrk="1" hangingPunct="1"/>
            <a:r>
              <a:rPr lang="en-US" sz="2800"/>
              <a:t>	   Example</a:t>
            </a:r>
          </a:p>
          <a:p>
            <a:pPr eaLnBrk="1" hangingPunct="1"/>
            <a:r>
              <a:rPr lang="en-US" sz="2800"/>
              <a:t>		- Historgram equalization</a:t>
            </a:r>
          </a:p>
          <a:p>
            <a:pPr eaLnBrk="1" hangingPunct="1"/>
            <a:r>
              <a:rPr lang="en-US" sz="2800"/>
              <a:t>		- Contrast stretching</a:t>
            </a:r>
          </a:p>
          <a:p>
            <a:pPr eaLnBrk="1" hangingPunct="1"/>
            <a:r>
              <a:rPr lang="en-US" sz="2800"/>
              <a:t>	- Arithmetic/logic operations</a:t>
            </a:r>
          </a:p>
          <a:p>
            <a:pPr eaLnBrk="1" hangingPunct="1"/>
            <a:r>
              <a:rPr lang="en-US" sz="2800"/>
              <a:t>	   Examples</a:t>
            </a:r>
          </a:p>
          <a:p>
            <a:pPr eaLnBrk="1" hangingPunct="1"/>
            <a:r>
              <a:rPr lang="en-US" sz="2800"/>
              <a:t>		- Image subtraction</a:t>
            </a:r>
          </a:p>
          <a:p>
            <a:pPr eaLnBrk="1" hangingPunct="1"/>
            <a:r>
              <a:rPr lang="en-US" sz="2800"/>
              <a:t>		- Image averaging</a:t>
            </a:r>
          </a:p>
          <a:p>
            <a:pPr eaLnBrk="1" hangingPunct="1"/>
            <a:r>
              <a:rPr lang="en-US" sz="2800"/>
              <a:t>- Multiple pixel methods</a:t>
            </a:r>
          </a:p>
          <a:p>
            <a:pPr eaLnBrk="1" hangingPunct="1"/>
            <a:r>
              <a:rPr lang="en-US" sz="2800"/>
              <a:t>	Examples</a:t>
            </a:r>
          </a:p>
          <a:p>
            <a:pPr eaLnBrk="1" hangingPunct="1"/>
            <a:r>
              <a:rPr lang="en-US" sz="2800"/>
              <a:t>		Spatial filtering </a:t>
            </a:r>
          </a:p>
          <a:p>
            <a:pPr eaLnBrk="1" hangingPunct="1"/>
            <a:r>
              <a:rPr lang="en-US" sz="2800"/>
              <a:t>			- Smoothing filters</a:t>
            </a:r>
          </a:p>
          <a:p>
            <a:pPr eaLnBrk="1" hangingPunct="1"/>
            <a:r>
              <a:rPr lang="en-US" sz="2800"/>
              <a:t>			- Sharpening filters</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3"/>
          <p:cNvSpPr>
            <a:spLocks noChangeArrowheads="1"/>
          </p:cNvSpPr>
          <p:nvPr/>
        </p:nvSpPr>
        <p:spPr bwMode="auto">
          <a:xfrm>
            <a:off x="2057400" y="3352800"/>
            <a:ext cx="457200" cy="457200"/>
          </a:xfrm>
          <a:prstGeom prst="rect">
            <a:avLst/>
          </a:prstGeom>
          <a:solidFill>
            <a:srgbClr val="CCFFFF"/>
          </a:solidFill>
          <a:ln w="25400">
            <a:noFill/>
            <a:miter lim="800000"/>
            <a:headEnd/>
            <a:tailEnd/>
          </a:ln>
        </p:spPr>
        <p:txBody>
          <a:bodyPr wrap="none" anchor="ctr"/>
          <a:lstStyle/>
          <a:p>
            <a:pPr algn="ctr" eaLnBrk="1" hangingPunct="1"/>
            <a:r>
              <a:rPr lang="en-US"/>
              <a:t>4</a:t>
            </a:r>
          </a:p>
        </p:txBody>
      </p:sp>
      <p:sp>
        <p:nvSpPr>
          <p:cNvPr id="148483" name="Rectangle 4"/>
          <p:cNvSpPr>
            <a:spLocks noChangeArrowheads="1"/>
          </p:cNvSpPr>
          <p:nvPr/>
        </p:nvSpPr>
        <p:spPr bwMode="auto">
          <a:xfrm>
            <a:off x="11430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8484" name="Rectangle 5"/>
          <p:cNvSpPr>
            <a:spLocks noChangeArrowheads="1"/>
          </p:cNvSpPr>
          <p:nvPr/>
        </p:nvSpPr>
        <p:spPr bwMode="auto">
          <a:xfrm>
            <a:off x="2514600" y="3810000"/>
            <a:ext cx="457200" cy="457200"/>
          </a:xfrm>
          <a:prstGeom prst="rect">
            <a:avLst/>
          </a:prstGeom>
          <a:solidFill>
            <a:srgbClr val="CCFFFF"/>
          </a:solidFill>
          <a:ln w="25400">
            <a:noFill/>
            <a:miter lim="800000"/>
            <a:headEnd/>
            <a:tailEnd/>
          </a:ln>
        </p:spPr>
        <p:txBody>
          <a:bodyPr wrap="none" anchor="ctr"/>
          <a:lstStyle/>
          <a:p>
            <a:pPr algn="ctr" eaLnBrk="1" hangingPunct="1"/>
            <a:r>
              <a:rPr lang="en-US"/>
              <a:t>6</a:t>
            </a:r>
          </a:p>
        </p:txBody>
      </p:sp>
      <p:sp>
        <p:nvSpPr>
          <p:cNvPr id="148485" name="Rectangle 6"/>
          <p:cNvSpPr>
            <a:spLocks noChangeArrowheads="1"/>
          </p:cNvSpPr>
          <p:nvPr/>
        </p:nvSpPr>
        <p:spPr bwMode="auto">
          <a:xfrm>
            <a:off x="2057400" y="3810000"/>
            <a:ext cx="457200" cy="457200"/>
          </a:xfrm>
          <a:prstGeom prst="rect">
            <a:avLst/>
          </a:prstGeom>
          <a:solidFill>
            <a:srgbClr val="CCFFFF"/>
          </a:solidFill>
          <a:ln w="25400">
            <a:noFill/>
            <a:miter lim="800000"/>
            <a:headEnd/>
            <a:tailEnd/>
          </a:ln>
        </p:spPr>
        <p:txBody>
          <a:bodyPr wrap="none" anchor="ctr"/>
          <a:lstStyle/>
          <a:p>
            <a:pPr algn="ctr" eaLnBrk="1" hangingPunct="1"/>
            <a:r>
              <a:rPr lang="en-US"/>
              <a:t>7</a:t>
            </a:r>
          </a:p>
        </p:txBody>
      </p:sp>
      <p:sp>
        <p:nvSpPr>
          <p:cNvPr id="148486" name="Rectangle 7"/>
          <p:cNvSpPr>
            <a:spLocks noChangeArrowheads="1"/>
          </p:cNvSpPr>
          <p:nvPr/>
        </p:nvSpPr>
        <p:spPr bwMode="auto">
          <a:xfrm>
            <a:off x="2057400" y="4267200"/>
            <a:ext cx="457200" cy="457200"/>
          </a:xfrm>
          <a:prstGeom prst="rect">
            <a:avLst/>
          </a:prstGeom>
          <a:solidFill>
            <a:srgbClr val="CCFFFF"/>
          </a:solidFill>
          <a:ln w="25400">
            <a:noFill/>
            <a:miter lim="800000"/>
            <a:headEnd/>
            <a:tailEnd/>
          </a:ln>
        </p:spPr>
        <p:txBody>
          <a:bodyPr wrap="none" anchor="ctr"/>
          <a:lstStyle/>
          <a:p>
            <a:pPr algn="ctr" eaLnBrk="1" hangingPunct="1"/>
            <a:r>
              <a:rPr lang="en-US"/>
              <a:t>6</a:t>
            </a:r>
          </a:p>
        </p:txBody>
      </p:sp>
      <p:sp>
        <p:nvSpPr>
          <p:cNvPr id="148487" name="Rectangle 8"/>
          <p:cNvSpPr>
            <a:spLocks noChangeArrowheads="1"/>
          </p:cNvSpPr>
          <p:nvPr/>
        </p:nvSpPr>
        <p:spPr bwMode="auto">
          <a:xfrm>
            <a:off x="16002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8488" name="Rectangle 9"/>
          <p:cNvSpPr>
            <a:spLocks noChangeArrowheads="1"/>
          </p:cNvSpPr>
          <p:nvPr/>
        </p:nvSpPr>
        <p:spPr bwMode="auto">
          <a:xfrm>
            <a:off x="1600200" y="3810000"/>
            <a:ext cx="457200" cy="457200"/>
          </a:xfrm>
          <a:prstGeom prst="rect">
            <a:avLst/>
          </a:prstGeom>
          <a:solidFill>
            <a:srgbClr val="CCFFFF"/>
          </a:solidFill>
          <a:ln w="25400">
            <a:noFill/>
            <a:miter lim="800000"/>
            <a:headEnd/>
            <a:tailEnd/>
          </a:ln>
        </p:spPr>
        <p:txBody>
          <a:bodyPr wrap="none" anchor="ctr"/>
          <a:lstStyle/>
          <a:p>
            <a:pPr algn="ctr" eaLnBrk="1" hangingPunct="1"/>
            <a:r>
              <a:rPr lang="en-US"/>
              <a:t>9</a:t>
            </a:r>
          </a:p>
        </p:txBody>
      </p:sp>
      <p:sp>
        <p:nvSpPr>
          <p:cNvPr id="148489" name="Rectangle 10"/>
          <p:cNvSpPr>
            <a:spLocks noChangeArrowheads="1"/>
          </p:cNvSpPr>
          <p:nvPr/>
        </p:nvSpPr>
        <p:spPr bwMode="auto">
          <a:xfrm>
            <a:off x="11430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0" name="Rectangle 11"/>
          <p:cNvSpPr>
            <a:spLocks noChangeArrowheads="1"/>
          </p:cNvSpPr>
          <p:nvPr/>
        </p:nvSpPr>
        <p:spPr bwMode="auto">
          <a:xfrm>
            <a:off x="11430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1" name="Rectangle 12"/>
          <p:cNvSpPr>
            <a:spLocks noChangeArrowheads="1"/>
          </p:cNvSpPr>
          <p:nvPr/>
        </p:nvSpPr>
        <p:spPr bwMode="auto">
          <a:xfrm>
            <a:off x="20574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2" name="Rectangle 13"/>
          <p:cNvSpPr>
            <a:spLocks noChangeArrowheads="1"/>
          </p:cNvSpPr>
          <p:nvPr/>
        </p:nvSpPr>
        <p:spPr bwMode="auto">
          <a:xfrm>
            <a:off x="29718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8493" name="Rectangle 14"/>
          <p:cNvSpPr>
            <a:spLocks noChangeArrowheads="1"/>
          </p:cNvSpPr>
          <p:nvPr/>
        </p:nvSpPr>
        <p:spPr bwMode="auto">
          <a:xfrm>
            <a:off x="20574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8494" name="Rectangle 15"/>
          <p:cNvSpPr>
            <a:spLocks noChangeArrowheads="1"/>
          </p:cNvSpPr>
          <p:nvPr/>
        </p:nvSpPr>
        <p:spPr bwMode="auto">
          <a:xfrm>
            <a:off x="11430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5" name="Rectangle 16"/>
          <p:cNvSpPr>
            <a:spLocks noChangeArrowheads="1"/>
          </p:cNvSpPr>
          <p:nvPr/>
        </p:nvSpPr>
        <p:spPr bwMode="auto">
          <a:xfrm>
            <a:off x="29718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496" name="Rectangle 17"/>
          <p:cNvSpPr>
            <a:spLocks noChangeArrowheads="1"/>
          </p:cNvSpPr>
          <p:nvPr/>
        </p:nvSpPr>
        <p:spPr bwMode="auto">
          <a:xfrm>
            <a:off x="25146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8497" name="Rectangle 18"/>
          <p:cNvSpPr>
            <a:spLocks noChangeArrowheads="1"/>
          </p:cNvSpPr>
          <p:nvPr/>
        </p:nvSpPr>
        <p:spPr bwMode="auto">
          <a:xfrm>
            <a:off x="11430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8498" name="Rectangle 19"/>
          <p:cNvSpPr>
            <a:spLocks noChangeArrowheads="1"/>
          </p:cNvSpPr>
          <p:nvPr/>
        </p:nvSpPr>
        <p:spPr bwMode="auto">
          <a:xfrm>
            <a:off x="29718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8499" name="Rectangle 20"/>
          <p:cNvSpPr>
            <a:spLocks noChangeArrowheads="1"/>
          </p:cNvSpPr>
          <p:nvPr/>
        </p:nvSpPr>
        <p:spPr bwMode="auto">
          <a:xfrm>
            <a:off x="29718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8500" name="Rectangle 21"/>
          <p:cNvSpPr>
            <a:spLocks noChangeArrowheads="1"/>
          </p:cNvSpPr>
          <p:nvPr/>
        </p:nvSpPr>
        <p:spPr bwMode="auto">
          <a:xfrm>
            <a:off x="29718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01" name="Rectangle 22"/>
          <p:cNvSpPr>
            <a:spLocks noChangeArrowheads="1"/>
          </p:cNvSpPr>
          <p:nvPr/>
        </p:nvSpPr>
        <p:spPr bwMode="auto">
          <a:xfrm>
            <a:off x="25146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8502" name="Rectangle 23"/>
          <p:cNvSpPr>
            <a:spLocks noChangeArrowheads="1"/>
          </p:cNvSpPr>
          <p:nvPr/>
        </p:nvSpPr>
        <p:spPr bwMode="auto">
          <a:xfrm>
            <a:off x="16002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03" name="Rectangle 24"/>
          <p:cNvSpPr>
            <a:spLocks noChangeArrowheads="1"/>
          </p:cNvSpPr>
          <p:nvPr/>
        </p:nvSpPr>
        <p:spPr bwMode="auto">
          <a:xfrm>
            <a:off x="2514600" y="4267200"/>
            <a:ext cx="457200" cy="457200"/>
          </a:xfrm>
          <a:prstGeom prst="rect">
            <a:avLst/>
          </a:prstGeom>
          <a:solidFill>
            <a:srgbClr val="CCFFFF"/>
          </a:solidFill>
          <a:ln w="25400">
            <a:noFill/>
            <a:miter lim="800000"/>
            <a:headEnd/>
            <a:tailEnd/>
          </a:ln>
        </p:spPr>
        <p:txBody>
          <a:bodyPr wrap="none" anchor="ctr"/>
          <a:lstStyle/>
          <a:p>
            <a:pPr algn="ctr" eaLnBrk="1" hangingPunct="1"/>
            <a:r>
              <a:rPr lang="en-US"/>
              <a:t>1</a:t>
            </a:r>
          </a:p>
        </p:txBody>
      </p:sp>
      <p:sp>
        <p:nvSpPr>
          <p:cNvPr id="148504" name="Rectangle 25"/>
          <p:cNvSpPr>
            <a:spLocks noChangeArrowheads="1"/>
          </p:cNvSpPr>
          <p:nvPr/>
        </p:nvSpPr>
        <p:spPr bwMode="auto">
          <a:xfrm>
            <a:off x="1600200" y="3352800"/>
            <a:ext cx="457200" cy="457200"/>
          </a:xfrm>
          <a:prstGeom prst="rect">
            <a:avLst/>
          </a:prstGeom>
          <a:solidFill>
            <a:srgbClr val="CCFFFF"/>
          </a:solidFill>
          <a:ln w="25400">
            <a:noFill/>
            <a:miter lim="800000"/>
            <a:headEnd/>
            <a:tailEnd/>
          </a:ln>
        </p:spPr>
        <p:txBody>
          <a:bodyPr wrap="none" anchor="ctr"/>
          <a:lstStyle/>
          <a:p>
            <a:pPr algn="ctr" eaLnBrk="1" hangingPunct="1"/>
            <a:r>
              <a:rPr lang="en-US"/>
              <a:t>3</a:t>
            </a:r>
          </a:p>
        </p:txBody>
      </p:sp>
      <p:sp>
        <p:nvSpPr>
          <p:cNvPr id="148505" name="Rectangle 26"/>
          <p:cNvSpPr>
            <a:spLocks noChangeArrowheads="1"/>
          </p:cNvSpPr>
          <p:nvPr/>
        </p:nvSpPr>
        <p:spPr bwMode="auto">
          <a:xfrm>
            <a:off x="1600200" y="4267200"/>
            <a:ext cx="457200" cy="457200"/>
          </a:xfrm>
          <a:prstGeom prst="rect">
            <a:avLst/>
          </a:prstGeom>
          <a:solidFill>
            <a:srgbClr val="CCFFFF"/>
          </a:solidFill>
          <a:ln w="25400">
            <a:noFill/>
            <a:miter lim="800000"/>
            <a:headEnd/>
            <a:tailEnd/>
          </a:ln>
        </p:spPr>
        <p:txBody>
          <a:bodyPr wrap="none" anchor="ctr"/>
          <a:lstStyle/>
          <a:p>
            <a:pPr algn="ctr" eaLnBrk="1" hangingPunct="1"/>
            <a:r>
              <a:rPr lang="en-US"/>
              <a:t>3</a:t>
            </a:r>
          </a:p>
        </p:txBody>
      </p:sp>
      <p:sp>
        <p:nvSpPr>
          <p:cNvPr id="148506" name="Rectangle 27"/>
          <p:cNvSpPr>
            <a:spLocks noChangeArrowheads="1"/>
          </p:cNvSpPr>
          <p:nvPr/>
        </p:nvSpPr>
        <p:spPr bwMode="auto">
          <a:xfrm>
            <a:off x="2514600" y="3352800"/>
            <a:ext cx="457200" cy="457200"/>
          </a:xfrm>
          <a:prstGeom prst="rect">
            <a:avLst/>
          </a:prstGeom>
          <a:solidFill>
            <a:srgbClr val="CCFFFF"/>
          </a:solidFill>
          <a:ln w="25400">
            <a:noFill/>
            <a:miter lim="800000"/>
            <a:headEnd/>
            <a:tailEnd/>
          </a:ln>
        </p:spPr>
        <p:txBody>
          <a:bodyPr wrap="none" anchor="ctr"/>
          <a:lstStyle/>
          <a:p>
            <a:pPr algn="ctr" eaLnBrk="1" hangingPunct="1"/>
            <a:r>
              <a:rPr lang="en-US"/>
              <a:t>4</a:t>
            </a:r>
          </a:p>
        </p:txBody>
      </p:sp>
      <p:sp>
        <p:nvSpPr>
          <p:cNvPr id="148507" name="Rectangle 28"/>
          <p:cNvSpPr>
            <a:spLocks noChangeArrowheads="1"/>
          </p:cNvSpPr>
          <p:nvPr/>
        </p:nvSpPr>
        <p:spPr bwMode="auto">
          <a:xfrm>
            <a:off x="6858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08" name="Rectangle 29"/>
          <p:cNvSpPr>
            <a:spLocks noChangeArrowheads="1"/>
          </p:cNvSpPr>
          <p:nvPr/>
        </p:nvSpPr>
        <p:spPr bwMode="auto">
          <a:xfrm>
            <a:off x="6858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8509" name="Rectangle 30"/>
          <p:cNvSpPr>
            <a:spLocks noChangeArrowheads="1"/>
          </p:cNvSpPr>
          <p:nvPr/>
        </p:nvSpPr>
        <p:spPr bwMode="auto">
          <a:xfrm>
            <a:off x="6858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8510" name="Rectangle 31"/>
          <p:cNvSpPr>
            <a:spLocks noChangeArrowheads="1"/>
          </p:cNvSpPr>
          <p:nvPr/>
        </p:nvSpPr>
        <p:spPr bwMode="auto">
          <a:xfrm>
            <a:off x="6858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8511" name="Rectangle 32"/>
          <p:cNvSpPr>
            <a:spLocks noChangeArrowheads="1"/>
          </p:cNvSpPr>
          <p:nvPr/>
        </p:nvSpPr>
        <p:spPr bwMode="auto">
          <a:xfrm>
            <a:off x="6858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8512" name="Rectangle 33"/>
          <p:cNvSpPr>
            <a:spLocks noChangeArrowheads="1"/>
          </p:cNvSpPr>
          <p:nvPr/>
        </p:nvSpPr>
        <p:spPr bwMode="auto">
          <a:xfrm>
            <a:off x="20574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8513" name="Rectangle 34"/>
          <p:cNvSpPr>
            <a:spLocks noChangeArrowheads="1"/>
          </p:cNvSpPr>
          <p:nvPr/>
        </p:nvSpPr>
        <p:spPr bwMode="auto">
          <a:xfrm>
            <a:off x="11430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8514" name="Rectangle 35"/>
          <p:cNvSpPr>
            <a:spLocks noChangeArrowheads="1"/>
          </p:cNvSpPr>
          <p:nvPr/>
        </p:nvSpPr>
        <p:spPr bwMode="auto">
          <a:xfrm>
            <a:off x="29718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8</a:t>
            </a:r>
          </a:p>
        </p:txBody>
      </p:sp>
      <p:sp>
        <p:nvSpPr>
          <p:cNvPr id="148515" name="Rectangle 36"/>
          <p:cNvSpPr>
            <a:spLocks noChangeArrowheads="1"/>
          </p:cNvSpPr>
          <p:nvPr/>
        </p:nvSpPr>
        <p:spPr bwMode="auto">
          <a:xfrm>
            <a:off x="25146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16" name="Rectangle 37"/>
          <p:cNvSpPr>
            <a:spLocks noChangeArrowheads="1"/>
          </p:cNvSpPr>
          <p:nvPr/>
        </p:nvSpPr>
        <p:spPr bwMode="auto">
          <a:xfrm>
            <a:off x="16002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17" name="Rectangle 38"/>
          <p:cNvSpPr>
            <a:spLocks noChangeArrowheads="1"/>
          </p:cNvSpPr>
          <p:nvPr/>
        </p:nvSpPr>
        <p:spPr bwMode="auto">
          <a:xfrm>
            <a:off x="685800" y="5181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8518" name="Oval 39"/>
          <p:cNvSpPr>
            <a:spLocks noChangeArrowheads="1"/>
          </p:cNvSpPr>
          <p:nvPr/>
        </p:nvSpPr>
        <p:spPr bwMode="auto">
          <a:xfrm>
            <a:off x="1981200" y="3733800"/>
            <a:ext cx="609600" cy="609600"/>
          </a:xfrm>
          <a:prstGeom prst="ellipse">
            <a:avLst/>
          </a:prstGeom>
          <a:noFill/>
          <a:ln w="25400">
            <a:solidFill>
              <a:srgbClr val="FF0000"/>
            </a:solidFill>
            <a:round/>
            <a:headEnd/>
            <a:tailEnd/>
          </a:ln>
        </p:spPr>
        <p:txBody>
          <a:bodyPr wrap="none" anchor="ctr"/>
          <a:lstStyle/>
          <a:p>
            <a:pPr eaLnBrk="1" hangingPunct="1"/>
            <a:endParaRPr lang="en-IN"/>
          </a:p>
        </p:txBody>
      </p:sp>
      <p:sp>
        <p:nvSpPr>
          <p:cNvPr id="148519" name="Line 40"/>
          <p:cNvSpPr>
            <a:spLocks noChangeShapeType="1"/>
          </p:cNvSpPr>
          <p:nvPr/>
        </p:nvSpPr>
        <p:spPr bwMode="auto">
          <a:xfrm flipH="1">
            <a:off x="2514600" y="2971800"/>
            <a:ext cx="1447800" cy="835025"/>
          </a:xfrm>
          <a:prstGeom prst="line">
            <a:avLst/>
          </a:prstGeom>
          <a:noFill/>
          <a:ln w="25400">
            <a:solidFill>
              <a:srgbClr val="FF0000"/>
            </a:solidFill>
            <a:round/>
            <a:headEnd/>
            <a:tailEnd type="triangle" w="med" len="med"/>
          </a:ln>
        </p:spPr>
        <p:txBody>
          <a:bodyPr/>
          <a:lstStyle/>
          <a:p>
            <a:endParaRPr lang="en-US"/>
          </a:p>
        </p:txBody>
      </p:sp>
      <p:sp>
        <p:nvSpPr>
          <p:cNvPr id="148520" name="Text Box 41"/>
          <p:cNvSpPr txBox="1">
            <a:spLocks noChangeArrowheads="1"/>
          </p:cNvSpPr>
          <p:nvPr/>
        </p:nvSpPr>
        <p:spPr bwMode="auto">
          <a:xfrm>
            <a:off x="3717925" y="2479675"/>
            <a:ext cx="1004888" cy="457200"/>
          </a:xfrm>
          <a:prstGeom prst="rect">
            <a:avLst/>
          </a:prstGeom>
          <a:noFill/>
          <a:ln w="9525">
            <a:noFill/>
            <a:miter lim="800000"/>
            <a:headEnd/>
            <a:tailEnd/>
          </a:ln>
        </p:spPr>
        <p:txBody>
          <a:bodyPr wrap="none">
            <a:spAutoFit/>
          </a:bodyPr>
          <a:lstStyle/>
          <a:p>
            <a:pPr eaLnBrk="1" hangingPunct="1"/>
            <a:r>
              <a:rPr lang="en-US"/>
              <a:t>Pixel </a:t>
            </a:r>
            <a:r>
              <a:rPr lang="en-US" i="1"/>
              <a:t>z</a:t>
            </a:r>
          </a:p>
        </p:txBody>
      </p:sp>
      <p:sp>
        <p:nvSpPr>
          <p:cNvPr id="148521" name="Text Box 42"/>
          <p:cNvSpPr txBox="1">
            <a:spLocks noChangeArrowheads="1"/>
          </p:cNvSpPr>
          <p:nvPr/>
        </p:nvSpPr>
        <p:spPr bwMode="auto">
          <a:xfrm>
            <a:off x="593725" y="1565275"/>
            <a:ext cx="4495800" cy="457200"/>
          </a:xfrm>
          <a:prstGeom prst="rect">
            <a:avLst/>
          </a:prstGeom>
          <a:noFill/>
          <a:ln w="9525">
            <a:noFill/>
            <a:miter lim="800000"/>
            <a:headEnd/>
            <a:tailEnd/>
          </a:ln>
        </p:spPr>
        <p:txBody>
          <a:bodyPr wrap="none">
            <a:spAutoFit/>
          </a:bodyPr>
          <a:lstStyle/>
          <a:p>
            <a:pPr eaLnBrk="1" hangingPunct="1"/>
            <a:r>
              <a:rPr lang="en-US"/>
              <a:t>Step 1. Selected only needed pixels</a:t>
            </a:r>
          </a:p>
        </p:txBody>
      </p:sp>
      <p:sp>
        <p:nvSpPr>
          <p:cNvPr id="148522" name="AutoShape 43"/>
          <p:cNvSpPr>
            <a:spLocks noChangeArrowheads="1"/>
          </p:cNvSpPr>
          <p:nvPr/>
        </p:nvSpPr>
        <p:spPr bwMode="auto">
          <a:xfrm>
            <a:off x="3733800" y="3962400"/>
            <a:ext cx="990600" cy="4572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9525">
            <a:solidFill>
              <a:schemeClr val="tx1"/>
            </a:solidFill>
            <a:miter lim="800000"/>
            <a:headEnd/>
            <a:tailEnd/>
          </a:ln>
        </p:spPr>
        <p:txBody>
          <a:bodyPr wrap="none" anchor="ctr"/>
          <a:lstStyle/>
          <a:p>
            <a:endParaRPr lang="en-US"/>
          </a:p>
        </p:txBody>
      </p:sp>
      <p:sp>
        <p:nvSpPr>
          <p:cNvPr id="148523" name="Rectangle 44"/>
          <p:cNvSpPr>
            <a:spLocks noChangeArrowheads="1"/>
          </p:cNvSpPr>
          <p:nvPr/>
        </p:nvSpPr>
        <p:spPr bwMode="auto">
          <a:xfrm>
            <a:off x="5943600" y="33528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4</a:t>
            </a:r>
          </a:p>
        </p:txBody>
      </p:sp>
      <p:sp>
        <p:nvSpPr>
          <p:cNvPr id="148524" name="Rectangle 45"/>
          <p:cNvSpPr>
            <a:spLocks noChangeArrowheads="1"/>
          </p:cNvSpPr>
          <p:nvPr/>
        </p:nvSpPr>
        <p:spPr bwMode="auto">
          <a:xfrm>
            <a:off x="6400800" y="38100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6</a:t>
            </a:r>
          </a:p>
        </p:txBody>
      </p:sp>
      <p:sp>
        <p:nvSpPr>
          <p:cNvPr id="148525" name="Rectangle 46"/>
          <p:cNvSpPr>
            <a:spLocks noChangeArrowheads="1"/>
          </p:cNvSpPr>
          <p:nvPr/>
        </p:nvSpPr>
        <p:spPr bwMode="auto">
          <a:xfrm>
            <a:off x="5943600" y="38100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7</a:t>
            </a:r>
          </a:p>
        </p:txBody>
      </p:sp>
      <p:sp>
        <p:nvSpPr>
          <p:cNvPr id="148526" name="Rectangle 47"/>
          <p:cNvSpPr>
            <a:spLocks noChangeArrowheads="1"/>
          </p:cNvSpPr>
          <p:nvPr/>
        </p:nvSpPr>
        <p:spPr bwMode="auto">
          <a:xfrm>
            <a:off x="5943600" y="42672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6</a:t>
            </a:r>
          </a:p>
        </p:txBody>
      </p:sp>
      <p:sp>
        <p:nvSpPr>
          <p:cNvPr id="148527" name="Rectangle 48"/>
          <p:cNvSpPr>
            <a:spLocks noChangeArrowheads="1"/>
          </p:cNvSpPr>
          <p:nvPr/>
        </p:nvSpPr>
        <p:spPr bwMode="auto">
          <a:xfrm>
            <a:off x="5486400" y="38100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9</a:t>
            </a:r>
          </a:p>
        </p:txBody>
      </p:sp>
      <p:sp>
        <p:nvSpPr>
          <p:cNvPr id="148528" name="Rectangle 49"/>
          <p:cNvSpPr>
            <a:spLocks noChangeArrowheads="1"/>
          </p:cNvSpPr>
          <p:nvPr/>
        </p:nvSpPr>
        <p:spPr bwMode="auto">
          <a:xfrm>
            <a:off x="6400800" y="42672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1</a:t>
            </a:r>
          </a:p>
        </p:txBody>
      </p:sp>
      <p:sp>
        <p:nvSpPr>
          <p:cNvPr id="148529" name="Rectangle 50"/>
          <p:cNvSpPr>
            <a:spLocks noChangeArrowheads="1"/>
          </p:cNvSpPr>
          <p:nvPr/>
        </p:nvSpPr>
        <p:spPr bwMode="auto">
          <a:xfrm>
            <a:off x="5486400" y="33528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3</a:t>
            </a:r>
          </a:p>
        </p:txBody>
      </p:sp>
      <p:sp>
        <p:nvSpPr>
          <p:cNvPr id="148530" name="Rectangle 51"/>
          <p:cNvSpPr>
            <a:spLocks noChangeArrowheads="1"/>
          </p:cNvSpPr>
          <p:nvPr/>
        </p:nvSpPr>
        <p:spPr bwMode="auto">
          <a:xfrm>
            <a:off x="5486400" y="42672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3</a:t>
            </a:r>
          </a:p>
        </p:txBody>
      </p:sp>
      <p:sp>
        <p:nvSpPr>
          <p:cNvPr id="148531" name="Rectangle 52"/>
          <p:cNvSpPr>
            <a:spLocks noChangeArrowheads="1"/>
          </p:cNvSpPr>
          <p:nvPr/>
        </p:nvSpPr>
        <p:spPr bwMode="auto">
          <a:xfrm>
            <a:off x="6400800" y="3352800"/>
            <a:ext cx="457200" cy="457200"/>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4</a:t>
            </a:r>
          </a:p>
        </p:txBody>
      </p:sp>
      <p:sp>
        <p:nvSpPr>
          <p:cNvPr id="148532" name="Line 53"/>
          <p:cNvSpPr>
            <a:spLocks noChangeShapeType="1"/>
          </p:cNvSpPr>
          <p:nvPr/>
        </p:nvSpPr>
        <p:spPr bwMode="auto">
          <a:xfrm>
            <a:off x="5943600" y="2667000"/>
            <a:ext cx="0" cy="2667000"/>
          </a:xfrm>
          <a:prstGeom prst="line">
            <a:avLst/>
          </a:prstGeom>
          <a:noFill/>
          <a:ln w="25400">
            <a:solidFill>
              <a:schemeClr val="accent2"/>
            </a:solidFill>
            <a:round/>
            <a:headEnd/>
            <a:tailEnd/>
          </a:ln>
        </p:spPr>
        <p:txBody>
          <a:bodyPr/>
          <a:lstStyle/>
          <a:p>
            <a:endParaRPr lang="en-US"/>
          </a:p>
        </p:txBody>
      </p:sp>
      <p:sp>
        <p:nvSpPr>
          <p:cNvPr id="148533" name="Line 54"/>
          <p:cNvSpPr>
            <a:spLocks noChangeShapeType="1"/>
          </p:cNvSpPr>
          <p:nvPr/>
        </p:nvSpPr>
        <p:spPr bwMode="auto">
          <a:xfrm>
            <a:off x="5486400" y="2667000"/>
            <a:ext cx="0" cy="2667000"/>
          </a:xfrm>
          <a:prstGeom prst="line">
            <a:avLst/>
          </a:prstGeom>
          <a:noFill/>
          <a:ln w="25400">
            <a:solidFill>
              <a:schemeClr val="accent2"/>
            </a:solidFill>
            <a:round/>
            <a:headEnd/>
            <a:tailEnd/>
          </a:ln>
        </p:spPr>
        <p:txBody>
          <a:bodyPr/>
          <a:lstStyle/>
          <a:p>
            <a:endParaRPr lang="en-US"/>
          </a:p>
        </p:txBody>
      </p:sp>
      <p:sp>
        <p:nvSpPr>
          <p:cNvPr id="148534" name="Line 55"/>
          <p:cNvSpPr>
            <a:spLocks noChangeShapeType="1"/>
          </p:cNvSpPr>
          <p:nvPr/>
        </p:nvSpPr>
        <p:spPr bwMode="auto">
          <a:xfrm>
            <a:off x="6858000" y="2667000"/>
            <a:ext cx="0" cy="2667000"/>
          </a:xfrm>
          <a:prstGeom prst="line">
            <a:avLst/>
          </a:prstGeom>
          <a:noFill/>
          <a:ln w="25400">
            <a:solidFill>
              <a:schemeClr val="accent2"/>
            </a:solidFill>
            <a:round/>
            <a:headEnd/>
            <a:tailEnd/>
          </a:ln>
        </p:spPr>
        <p:txBody>
          <a:bodyPr/>
          <a:lstStyle/>
          <a:p>
            <a:endParaRPr lang="en-US"/>
          </a:p>
        </p:txBody>
      </p:sp>
      <p:sp>
        <p:nvSpPr>
          <p:cNvPr id="148535" name="Line 56"/>
          <p:cNvSpPr>
            <a:spLocks noChangeShapeType="1"/>
          </p:cNvSpPr>
          <p:nvPr/>
        </p:nvSpPr>
        <p:spPr bwMode="auto">
          <a:xfrm>
            <a:off x="6400800" y="2667000"/>
            <a:ext cx="0" cy="2667000"/>
          </a:xfrm>
          <a:prstGeom prst="line">
            <a:avLst/>
          </a:prstGeom>
          <a:noFill/>
          <a:ln w="25400">
            <a:solidFill>
              <a:schemeClr val="accent2"/>
            </a:solidFill>
            <a:round/>
            <a:headEnd/>
            <a:tailEnd/>
          </a:ln>
        </p:spPr>
        <p:txBody>
          <a:bodyPr/>
          <a:lstStyle/>
          <a:p>
            <a:endParaRPr lang="en-US"/>
          </a:p>
        </p:txBody>
      </p:sp>
      <p:sp>
        <p:nvSpPr>
          <p:cNvPr id="148536" name="Line 57"/>
          <p:cNvSpPr>
            <a:spLocks noChangeShapeType="1"/>
          </p:cNvSpPr>
          <p:nvPr/>
        </p:nvSpPr>
        <p:spPr bwMode="auto">
          <a:xfrm rot="-5400000">
            <a:off x="6134100" y="2019300"/>
            <a:ext cx="0" cy="2667000"/>
          </a:xfrm>
          <a:prstGeom prst="line">
            <a:avLst/>
          </a:prstGeom>
          <a:noFill/>
          <a:ln w="25400">
            <a:solidFill>
              <a:schemeClr val="accent2"/>
            </a:solidFill>
            <a:round/>
            <a:headEnd/>
            <a:tailEnd/>
          </a:ln>
        </p:spPr>
        <p:txBody>
          <a:bodyPr/>
          <a:lstStyle/>
          <a:p>
            <a:endParaRPr lang="en-US"/>
          </a:p>
        </p:txBody>
      </p:sp>
      <p:sp>
        <p:nvSpPr>
          <p:cNvPr id="148537" name="Line 58"/>
          <p:cNvSpPr>
            <a:spLocks noChangeShapeType="1"/>
          </p:cNvSpPr>
          <p:nvPr/>
        </p:nvSpPr>
        <p:spPr bwMode="auto">
          <a:xfrm rot="-5400000">
            <a:off x="6134100" y="2476500"/>
            <a:ext cx="0" cy="2667000"/>
          </a:xfrm>
          <a:prstGeom prst="line">
            <a:avLst/>
          </a:prstGeom>
          <a:noFill/>
          <a:ln w="25400">
            <a:solidFill>
              <a:schemeClr val="accent2"/>
            </a:solidFill>
            <a:round/>
            <a:headEnd/>
            <a:tailEnd/>
          </a:ln>
        </p:spPr>
        <p:txBody>
          <a:bodyPr/>
          <a:lstStyle/>
          <a:p>
            <a:endParaRPr lang="en-US"/>
          </a:p>
        </p:txBody>
      </p:sp>
      <p:sp>
        <p:nvSpPr>
          <p:cNvPr id="148538" name="Line 59"/>
          <p:cNvSpPr>
            <a:spLocks noChangeShapeType="1"/>
          </p:cNvSpPr>
          <p:nvPr/>
        </p:nvSpPr>
        <p:spPr bwMode="auto">
          <a:xfrm rot="-5400000">
            <a:off x="6210300" y="2933700"/>
            <a:ext cx="0" cy="2667000"/>
          </a:xfrm>
          <a:prstGeom prst="line">
            <a:avLst/>
          </a:prstGeom>
          <a:noFill/>
          <a:ln w="25400">
            <a:solidFill>
              <a:schemeClr val="accent2"/>
            </a:solidFill>
            <a:round/>
            <a:headEnd/>
            <a:tailEnd/>
          </a:ln>
        </p:spPr>
        <p:txBody>
          <a:bodyPr/>
          <a:lstStyle/>
          <a:p>
            <a:endParaRPr lang="en-US"/>
          </a:p>
        </p:txBody>
      </p:sp>
      <p:sp>
        <p:nvSpPr>
          <p:cNvPr id="148539" name="Line 60"/>
          <p:cNvSpPr>
            <a:spLocks noChangeShapeType="1"/>
          </p:cNvSpPr>
          <p:nvPr/>
        </p:nvSpPr>
        <p:spPr bwMode="auto">
          <a:xfrm rot="-5400000">
            <a:off x="6134100" y="3390900"/>
            <a:ext cx="0" cy="2667000"/>
          </a:xfrm>
          <a:prstGeom prst="line">
            <a:avLst/>
          </a:prstGeom>
          <a:noFill/>
          <a:ln w="25400">
            <a:solidFill>
              <a:schemeClr val="accent2"/>
            </a:solidFill>
            <a:round/>
            <a:headEnd/>
            <a:tailEnd/>
          </a:ln>
        </p:spPr>
        <p:txBody>
          <a:bodyPr/>
          <a:lstStyle/>
          <a:p>
            <a:endParaRPr lang="en-US"/>
          </a:p>
        </p:txBody>
      </p:sp>
      <p:sp>
        <p:nvSpPr>
          <p:cNvPr id="148540" name="Text Box 61"/>
          <p:cNvSpPr txBox="1">
            <a:spLocks noChangeArrowheads="1"/>
          </p:cNvSpPr>
          <p:nvPr/>
        </p:nvSpPr>
        <p:spPr bwMode="auto">
          <a:xfrm>
            <a:off x="6934200" y="3733800"/>
            <a:ext cx="488950" cy="457200"/>
          </a:xfrm>
          <a:prstGeom prst="rect">
            <a:avLst/>
          </a:prstGeom>
          <a:noFill/>
          <a:ln w="9525">
            <a:noFill/>
            <a:miter lim="800000"/>
            <a:headEnd/>
            <a:tailEnd/>
          </a:ln>
        </p:spPr>
        <p:txBody>
          <a:bodyPr wrap="none">
            <a:spAutoFit/>
          </a:bodyPr>
          <a:lstStyle/>
          <a:p>
            <a:pPr eaLnBrk="1" hangingPunct="1"/>
            <a:r>
              <a:rPr lang="en-US"/>
              <a:t>…</a:t>
            </a:r>
          </a:p>
        </p:txBody>
      </p:sp>
      <p:sp>
        <p:nvSpPr>
          <p:cNvPr id="148541" name="Text Box 62"/>
          <p:cNvSpPr txBox="1">
            <a:spLocks noChangeArrowheads="1"/>
          </p:cNvSpPr>
          <p:nvPr/>
        </p:nvSpPr>
        <p:spPr bwMode="auto">
          <a:xfrm>
            <a:off x="4921250" y="3733800"/>
            <a:ext cx="488950" cy="457200"/>
          </a:xfrm>
          <a:prstGeom prst="rect">
            <a:avLst/>
          </a:prstGeom>
          <a:noFill/>
          <a:ln w="9525">
            <a:noFill/>
            <a:miter lim="800000"/>
            <a:headEnd/>
            <a:tailEnd/>
          </a:ln>
        </p:spPr>
        <p:txBody>
          <a:bodyPr wrap="none">
            <a:spAutoFit/>
          </a:bodyPr>
          <a:lstStyle/>
          <a:p>
            <a:pPr eaLnBrk="1" hangingPunct="1"/>
            <a:r>
              <a:rPr lang="en-US"/>
              <a:t>…</a:t>
            </a:r>
          </a:p>
        </p:txBody>
      </p:sp>
      <p:sp>
        <p:nvSpPr>
          <p:cNvPr id="148542" name="Text Box 63"/>
          <p:cNvSpPr txBox="1">
            <a:spLocks noChangeArrowheads="1"/>
          </p:cNvSpPr>
          <p:nvPr/>
        </p:nvSpPr>
        <p:spPr bwMode="auto">
          <a:xfrm rot="-5400000">
            <a:off x="5851525" y="2835275"/>
            <a:ext cx="488950" cy="457200"/>
          </a:xfrm>
          <a:prstGeom prst="rect">
            <a:avLst/>
          </a:prstGeom>
          <a:noFill/>
          <a:ln w="9525">
            <a:noFill/>
            <a:miter lim="800000"/>
            <a:headEnd/>
            <a:tailEnd/>
          </a:ln>
        </p:spPr>
        <p:txBody>
          <a:bodyPr wrap="none">
            <a:spAutoFit/>
          </a:bodyPr>
          <a:lstStyle/>
          <a:p>
            <a:pPr eaLnBrk="1" hangingPunct="1"/>
            <a:r>
              <a:rPr lang="en-US"/>
              <a:t>…</a:t>
            </a:r>
          </a:p>
        </p:txBody>
      </p:sp>
      <p:sp>
        <p:nvSpPr>
          <p:cNvPr id="148543" name="Text Box 64"/>
          <p:cNvSpPr txBox="1">
            <a:spLocks noChangeArrowheads="1"/>
          </p:cNvSpPr>
          <p:nvPr/>
        </p:nvSpPr>
        <p:spPr bwMode="auto">
          <a:xfrm rot="-5400000">
            <a:off x="5851525" y="4740275"/>
            <a:ext cx="488950" cy="457200"/>
          </a:xfrm>
          <a:prstGeom prst="rect">
            <a:avLst/>
          </a:prstGeom>
          <a:noFill/>
          <a:ln w="9525">
            <a:noFill/>
            <a:miter lim="800000"/>
            <a:headEnd/>
            <a:tailEnd/>
          </a:ln>
        </p:spPr>
        <p:txBody>
          <a:bodyPr wrap="none">
            <a:spAutoFit/>
          </a:bodyPr>
          <a:lstStyle/>
          <a:p>
            <a:pPr eaLnBrk="1" hangingPunct="1"/>
            <a:r>
              <a:rPr lang="en-US"/>
              <a:t>…</a:t>
            </a:r>
          </a:p>
        </p:txBody>
      </p:sp>
      <p:sp>
        <p:nvSpPr>
          <p:cNvPr id="116801" name="Text Box 65"/>
          <p:cNvSpPr txBox="1">
            <a:spLocks noChangeArrowheads="1"/>
          </p:cNvSpPr>
          <p:nvPr/>
        </p:nvSpPr>
        <p:spPr bwMode="auto">
          <a:xfrm>
            <a:off x="76200" y="-26988"/>
            <a:ext cx="6556375"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685800" y="2057400"/>
            <a:ext cx="2743200" cy="2667000"/>
            <a:chOff x="528" y="1680"/>
            <a:chExt cx="1728" cy="1680"/>
          </a:xfrm>
        </p:grpSpPr>
        <p:sp>
          <p:nvSpPr>
            <p:cNvPr id="25621" name="Rectangle 3"/>
            <p:cNvSpPr>
              <a:spLocks noChangeArrowheads="1"/>
            </p:cNvSpPr>
            <p:nvPr/>
          </p:nvSpPr>
          <p:spPr bwMode="auto">
            <a:xfrm>
              <a:off x="1248" y="2112"/>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4</a:t>
              </a:r>
            </a:p>
          </p:txBody>
        </p:sp>
        <p:sp>
          <p:nvSpPr>
            <p:cNvPr id="25622" name="Rectangle 4"/>
            <p:cNvSpPr>
              <a:spLocks noChangeArrowheads="1"/>
            </p:cNvSpPr>
            <p:nvPr/>
          </p:nvSpPr>
          <p:spPr bwMode="auto">
            <a:xfrm>
              <a:off x="1536"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6</a:t>
              </a:r>
            </a:p>
          </p:txBody>
        </p:sp>
        <p:sp>
          <p:nvSpPr>
            <p:cNvPr id="25623" name="Rectangle 5"/>
            <p:cNvSpPr>
              <a:spLocks noChangeArrowheads="1"/>
            </p:cNvSpPr>
            <p:nvPr/>
          </p:nvSpPr>
          <p:spPr bwMode="auto">
            <a:xfrm>
              <a:off x="1248"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7</a:t>
              </a:r>
            </a:p>
          </p:txBody>
        </p:sp>
        <p:sp>
          <p:nvSpPr>
            <p:cNvPr id="25624" name="Rectangle 6"/>
            <p:cNvSpPr>
              <a:spLocks noChangeArrowheads="1"/>
            </p:cNvSpPr>
            <p:nvPr/>
          </p:nvSpPr>
          <p:spPr bwMode="auto">
            <a:xfrm>
              <a:off x="1248"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6</a:t>
              </a:r>
            </a:p>
          </p:txBody>
        </p:sp>
        <p:sp>
          <p:nvSpPr>
            <p:cNvPr id="25625" name="Rectangle 7"/>
            <p:cNvSpPr>
              <a:spLocks noChangeArrowheads="1"/>
            </p:cNvSpPr>
            <p:nvPr/>
          </p:nvSpPr>
          <p:spPr bwMode="auto">
            <a:xfrm>
              <a:off x="960"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9</a:t>
              </a:r>
            </a:p>
          </p:txBody>
        </p:sp>
        <p:sp>
          <p:nvSpPr>
            <p:cNvPr id="25626" name="Rectangle 8"/>
            <p:cNvSpPr>
              <a:spLocks noChangeArrowheads="1"/>
            </p:cNvSpPr>
            <p:nvPr/>
          </p:nvSpPr>
          <p:spPr bwMode="auto">
            <a:xfrm>
              <a:off x="1536"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1</a:t>
              </a:r>
            </a:p>
          </p:txBody>
        </p:sp>
        <p:sp>
          <p:nvSpPr>
            <p:cNvPr id="25627" name="Rectangle 9"/>
            <p:cNvSpPr>
              <a:spLocks noChangeArrowheads="1"/>
            </p:cNvSpPr>
            <p:nvPr/>
          </p:nvSpPr>
          <p:spPr bwMode="auto">
            <a:xfrm>
              <a:off x="960" y="2112"/>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3</a:t>
              </a:r>
            </a:p>
          </p:txBody>
        </p:sp>
        <p:sp>
          <p:nvSpPr>
            <p:cNvPr id="25628" name="Rectangle 10"/>
            <p:cNvSpPr>
              <a:spLocks noChangeArrowheads="1"/>
            </p:cNvSpPr>
            <p:nvPr/>
          </p:nvSpPr>
          <p:spPr bwMode="auto">
            <a:xfrm>
              <a:off x="960"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3</a:t>
              </a:r>
            </a:p>
          </p:txBody>
        </p:sp>
        <p:sp>
          <p:nvSpPr>
            <p:cNvPr id="25629" name="Rectangle 11"/>
            <p:cNvSpPr>
              <a:spLocks noChangeArrowheads="1"/>
            </p:cNvSpPr>
            <p:nvPr/>
          </p:nvSpPr>
          <p:spPr bwMode="auto">
            <a:xfrm>
              <a:off x="1536" y="2112"/>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a:t>4</a:t>
              </a:r>
            </a:p>
          </p:txBody>
        </p:sp>
        <p:sp>
          <p:nvSpPr>
            <p:cNvPr id="25630" name="Line 12"/>
            <p:cNvSpPr>
              <a:spLocks noChangeShapeType="1"/>
            </p:cNvSpPr>
            <p:nvPr/>
          </p:nvSpPr>
          <p:spPr bwMode="auto">
            <a:xfrm>
              <a:off x="1248" y="1680"/>
              <a:ext cx="0" cy="1680"/>
            </a:xfrm>
            <a:prstGeom prst="line">
              <a:avLst/>
            </a:prstGeom>
            <a:noFill/>
            <a:ln w="25400">
              <a:solidFill>
                <a:schemeClr val="accent2"/>
              </a:solidFill>
              <a:round/>
              <a:headEnd/>
              <a:tailEnd/>
            </a:ln>
          </p:spPr>
          <p:txBody>
            <a:bodyPr/>
            <a:lstStyle/>
            <a:p>
              <a:endParaRPr lang="en-US"/>
            </a:p>
          </p:txBody>
        </p:sp>
        <p:sp>
          <p:nvSpPr>
            <p:cNvPr id="25631" name="Line 13"/>
            <p:cNvSpPr>
              <a:spLocks noChangeShapeType="1"/>
            </p:cNvSpPr>
            <p:nvPr/>
          </p:nvSpPr>
          <p:spPr bwMode="auto">
            <a:xfrm>
              <a:off x="960" y="1680"/>
              <a:ext cx="0" cy="1680"/>
            </a:xfrm>
            <a:prstGeom prst="line">
              <a:avLst/>
            </a:prstGeom>
            <a:noFill/>
            <a:ln w="25400">
              <a:solidFill>
                <a:schemeClr val="accent2"/>
              </a:solidFill>
              <a:round/>
              <a:headEnd/>
              <a:tailEnd/>
            </a:ln>
          </p:spPr>
          <p:txBody>
            <a:bodyPr/>
            <a:lstStyle/>
            <a:p>
              <a:endParaRPr lang="en-US"/>
            </a:p>
          </p:txBody>
        </p:sp>
        <p:sp>
          <p:nvSpPr>
            <p:cNvPr id="25632" name="Line 14"/>
            <p:cNvSpPr>
              <a:spLocks noChangeShapeType="1"/>
            </p:cNvSpPr>
            <p:nvPr/>
          </p:nvSpPr>
          <p:spPr bwMode="auto">
            <a:xfrm>
              <a:off x="1824" y="1680"/>
              <a:ext cx="0" cy="1680"/>
            </a:xfrm>
            <a:prstGeom prst="line">
              <a:avLst/>
            </a:prstGeom>
            <a:noFill/>
            <a:ln w="25400">
              <a:solidFill>
                <a:schemeClr val="accent2"/>
              </a:solidFill>
              <a:round/>
              <a:headEnd/>
              <a:tailEnd/>
            </a:ln>
          </p:spPr>
          <p:txBody>
            <a:bodyPr/>
            <a:lstStyle/>
            <a:p>
              <a:endParaRPr lang="en-US"/>
            </a:p>
          </p:txBody>
        </p:sp>
        <p:sp>
          <p:nvSpPr>
            <p:cNvPr id="25633" name="Line 15"/>
            <p:cNvSpPr>
              <a:spLocks noChangeShapeType="1"/>
            </p:cNvSpPr>
            <p:nvPr/>
          </p:nvSpPr>
          <p:spPr bwMode="auto">
            <a:xfrm>
              <a:off x="1536" y="1680"/>
              <a:ext cx="0" cy="1680"/>
            </a:xfrm>
            <a:prstGeom prst="line">
              <a:avLst/>
            </a:prstGeom>
            <a:noFill/>
            <a:ln w="25400">
              <a:solidFill>
                <a:schemeClr val="accent2"/>
              </a:solidFill>
              <a:round/>
              <a:headEnd/>
              <a:tailEnd/>
            </a:ln>
          </p:spPr>
          <p:txBody>
            <a:bodyPr/>
            <a:lstStyle/>
            <a:p>
              <a:endParaRPr lang="en-US"/>
            </a:p>
          </p:txBody>
        </p:sp>
        <p:sp>
          <p:nvSpPr>
            <p:cNvPr id="25634" name="Line 16"/>
            <p:cNvSpPr>
              <a:spLocks noChangeShapeType="1"/>
            </p:cNvSpPr>
            <p:nvPr/>
          </p:nvSpPr>
          <p:spPr bwMode="auto">
            <a:xfrm rot="-5400000">
              <a:off x="1368" y="1272"/>
              <a:ext cx="0" cy="1680"/>
            </a:xfrm>
            <a:prstGeom prst="line">
              <a:avLst/>
            </a:prstGeom>
            <a:noFill/>
            <a:ln w="25400">
              <a:solidFill>
                <a:schemeClr val="accent2"/>
              </a:solidFill>
              <a:round/>
              <a:headEnd/>
              <a:tailEnd/>
            </a:ln>
          </p:spPr>
          <p:txBody>
            <a:bodyPr/>
            <a:lstStyle/>
            <a:p>
              <a:endParaRPr lang="en-US"/>
            </a:p>
          </p:txBody>
        </p:sp>
        <p:sp>
          <p:nvSpPr>
            <p:cNvPr id="25635" name="Line 17"/>
            <p:cNvSpPr>
              <a:spLocks noChangeShapeType="1"/>
            </p:cNvSpPr>
            <p:nvPr/>
          </p:nvSpPr>
          <p:spPr bwMode="auto">
            <a:xfrm rot="-5400000">
              <a:off x="1368" y="1560"/>
              <a:ext cx="0" cy="1680"/>
            </a:xfrm>
            <a:prstGeom prst="line">
              <a:avLst/>
            </a:prstGeom>
            <a:noFill/>
            <a:ln w="25400">
              <a:solidFill>
                <a:schemeClr val="accent2"/>
              </a:solidFill>
              <a:round/>
              <a:headEnd/>
              <a:tailEnd/>
            </a:ln>
          </p:spPr>
          <p:txBody>
            <a:bodyPr/>
            <a:lstStyle/>
            <a:p>
              <a:endParaRPr lang="en-US"/>
            </a:p>
          </p:txBody>
        </p:sp>
        <p:sp>
          <p:nvSpPr>
            <p:cNvPr id="25636" name="Line 18"/>
            <p:cNvSpPr>
              <a:spLocks noChangeShapeType="1"/>
            </p:cNvSpPr>
            <p:nvPr/>
          </p:nvSpPr>
          <p:spPr bwMode="auto">
            <a:xfrm rot="-5400000">
              <a:off x="1416" y="1848"/>
              <a:ext cx="0" cy="1680"/>
            </a:xfrm>
            <a:prstGeom prst="line">
              <a:avLst/>
            </a:prstGeom>
            <a:noFill/>
            <a:ln w="25400">
              <a:solidFill>
                <a:schemeClr val="accent2"/>
              </a:solidFill>
              <a:round/>
              <a:headEnd/>
              <a:tailEnd/>
            </a:ln>
          </p:spPr>
          <p:txBody>
            <a:bodyPr/>
            <a:lstStyle/>
            <a:p>
              <a:endParaRPr lang="en-US"/>
            </a:p>
          </p:txBody>
        </p:sp>
        <p:sp>
          <p:nvSpPr>
            <p:cNvPr id="25637" name="Line 19"/>
            <p:cNvSpPr>
              <a:spLocks noChangeShapeType="1"/>
            </p:cNvSpPr>
            <p:nvPr/>
          </p:nvSpPr>
          <p:spPr bwMode="auto">
            <a:xfrm rot="-5400000">
              <a:off x="1368" y="2136"/>
              <a:ext cx="0" cy="1680"/>
            </a:xfrm>
            <a:prstGeom prst="line">
              <a:avLst/>
            </a:prstGeom>
            <a:noFill/>
            <a:ln w="25400">
              <a:solidFill>
                <a:schemeClr val="accent2"/>
              </a:solidFill>
              <a:round/>
              <a:headEnd/>
              <a:tailEnd/>
            </a:ln>
          </p:spPr>
          <p:txBody>
            <a:bodyPr/>
            <a:lstStyle/>
            <a:p>
              <a:endParaRPr lang="en-US"/>
            </a:p>
          </p:txBody>
        </p:sp>
        <p:sp>
          <p:nvSpPr>
            <p:cNvPr id="25638" name="Text Box 20"/>
            <p:cNvSpPr txBox="1">
              <a:spLocks noChangeArrowheads="1"/>
            </p:cNvSpPr>
            <p:nvPr/>
          </p:nvSpPr>
          <p:spPr bwMode="auto">
            <a:xfrm>
              <a:off x="1872" y="2352"/>
              <a:ext cx="308" cy="288"/>
            </a:xfrm>
            <a:prstGeom prst="rect">
              <a:avLst/>
            </a:prstGeom>
            <a:noFill/>
            <a:ln w="9525">
              <a:noFill/>
              <a:miter lim="800000"/>
              <a:headEnd/>
              <a:tailEnd/>
            </a:ln>
          </p:spPr>
          <p:txBody>
            <a:bodyPr wrap="none">
              <a:spAutoFit/>
            </a:bodyPr>
            <a:lstStyle/>
            <a:p>
              <a:pPr eaLnBrk="1" hangingPunct="1"/>
              <a:r>
                <a:rPr lang="en-US"/>
                <a:t>…</a:t>
              </a:r>
            </a:p>
          </p:txBody>
        </p:sp>
        <p:sp>
          <p:nvSpPr>
            <p:cNvPr id="25639" name="Text Box 21"/>
            <p:cNvSpPr txBox="1">
              <a:spLocks noChangeArrowheads="1"/>
            </p:cNvSpPr>
            <p:nvPr/>
          </p:nvSpPr>
          <p:spPr bwMode="auto">
            <a:xfrm>
              <a:off x="604" y="2352"/>
              <a:ext cx="308" cy="288"/>
            </a:xfrm>
            <a:prstGeom prst="rect">
              <a:avLst/>
            </a:prstGeom>
            <a:noFill/>
            <a:ln w="9525">
              <a:noFill/>
              <a:miter lim="800000"/>
              <a:headEnd/>
              <a:tailEnd/>
            </a:ln>
          </p:spPr>
          <p:txBody>
            <a:bodyPr wrap="none">
              <a:spAutoFit/>
            </a:bodyPr>
            <a:lstStyle/>
            <a:p>
              <a:pPr eaLnBrk="1" hangingPunct="1"/>
              <a:r>
                <a:rPr lang="en-US"/>
                <a:t>…</a:t>
              </a:r>
            </a:p>
          </p:txBody>
        </p:sp>
        <p:sp>
          <p:nvSpPr>
            <p:cNvPr id="25640" name="Text Box 22"/>
            <p:cNvSpPr txBox="1">
              <a:spLocks noChangeArrowheads="1"/>
            </p:cNvSpPr>
            <p:nvPr/>
          </p:nvSpPr>
          <p:spPr bwMode="auto">
            <a:xfrm rot="-5400000">
              <a:off x="1190" y="1786"/>
              <a:ext cx="308" cy="288"/>
            </a:xfrm>
            <a:prstGeom prst="rect">
              <a:avLst/>
            </a:prstGeom>
            <a:noFill/>
            <a:ln w="9525">
              <a:noFill/>
              <a:miter lim="800000"/>
              <a:headEnd/>
              <a:tailEnd/>
            </a:ln>
          </p:spPr>
          <p:txBody>
            <a:bodyPr wrap="none">
              <a:spAutoFit/>
            </a:bodyPr>
            <a:lstStyle/>
            <a:p>
              <a:pPr eaLnBrk="1" hangingPunct="1"/>
              <a:r>
                <a:rPr lang="en-US"/>
                <a:t>…</a:t>
              </a:r>
            </a:p>
          </p:txBody>
        </p:sp>
        <p:sp>
          <p:nvSpPr>
            <p:cNvPr id="25641" name="Text Box 23"/>
            <p:cNvSpPr txBox="1">
              <a:spLocks noChangeArrowheads="1"/>
            </p:cNvSpPr>
            <p:nvPr/>
          </p:nvSpPr>
          <p:spPr bwMode="auto">
            <a:xfrm rot="-5400000">
              <a:off x="1190" y="2986"/>
              <a:ext cx="308" cy="288"/>
            </a:xfrm>
            <a:prstGeom prst="rect">
              <a:avLst/>
            </a:prstGeom>
            <a:noFill/>
            <a:ln w="9525">
              <a:noFill/>
              <a:miter lim="800000"/>
              <a:headEnd/>
              <a:tailEnd/>
            </a:ln>
          </p:spPr>
          <p:txBody>
            <a:bodyPr wrap="none">
              <a:spAutoFit/>
            </a:bodyPr>
            <a:lstStyle/>
            <a:p>
              <a:pPr eaLnBrk="1" hangingPunct="1"/>
              <a:r>
                <a:rPr lang="en-US"/>
                <a:t>…</a:t>
              </a:r>
            </a:p>
          </p:txBody>
        </p:sp>
      </p:grpSp>
      <p:sp>
        <p:nvSpPr>
          <p:cNvPr id="25605" name="Text Box 25"/>
          <p:cNvSpPr txBox="1">
            <a:spLocks noChangeArrowheads="1"/>
          </p:cNvSpPr>
          <p:nvPr/>
        </p:nvSpPr>
        <p:spPr bwMode="auto">
          <a:xfrm>
            <a:off x="593725" y="1565275"/>
            <a:ext cx="7837488" cy="457200"/>
          </a:xfrm>
          <a:prstGeom prst="rect">
            <a:avLst/>
          </a:prstGeom>
          <a:noFill/>
          <a:ln w="9525">
            <a:noFill/>
            <a:miter lim="800000"/>
            <a:headEnd/>
            <a:tailEnd/>
          </a:ln>
        </p:spPr>
        <p:txBody>
          <a:bodyPr wrap="none">
            <a:spAutoFit/>
          </a:bodyPr>
          <a:lstStyle/>
          <a:p>
            <a:pPr eaLnBrk="1" hangingPunct="1"/>
            <a:r>
              <a:rPr lang="en-US"/>
              <a:t>Step 2. Multiply every pixel by 1/9 and then sum up the values</a:t>
            </a:r>
          </a:p>
        </p:txBody>
      </p:sp>
      <p:graphicFrame>
        <p:nvGraphicFramePr>
          <p:cNvPr id="25602" name="Object 26"/>
          <p:cNvGraphicFramePr>
            <a:graphicFrameLocks noChangeAspect="1"/>
          </p:cNvGraphicFramePr>
          <p:nvPr/>
        </p:nvGraphicFramePr>
        <p:xfrm>
          <a:off x="5410200" y="3429000"/>
          <a:ext cx="2736850" cy="2428875"/>
        </p:xfrm>
        <a:graphic>
          <a:graphicData uri="http://schemas.openxmlformats.org/presentationml/2006/ole">
            <mc:AlternateContent xmlns:mc="http://schemas.openxmlformats.org/markup-compatibility/2006">
              <mc:Choice xmlns:v="urn:schemas-microsoft-com:vml" Requires="v">
                <p:oleObj spid="_x0000_s887810" name="Equation" r:id="rId2" imgW="1358900" imgH="1206500" progId="Equation.3">
                  <p:embed/>
                </p:oleObj>
              </mc:Choice>
              <mc:Fallback>
                <p:oleObj name="Equation" r:id="rId2" imgW="1358900" imgH="1206500" progId="Equation.3">
                  <p:embed/>
                  <p:pic>
                    <p:nvPicPr>
                      <p:cNvPr id="0" name="Object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3429000"/>
                        <a:ext cx="2736850" cy="2428875"/>
                      </a:xfrm>
                      <a:prstGeom prst="rect">
                        <a:avLst/>
                      </a:prstGeom>
                      <a:solidFill>
                        <a:srgbClr val="FFFF99"/>
                      </a:solidFill>
                    </p:spPr>
                  </p:pic>
                </p:oleObj>
              </mc:Fallback>
            </mc:AlternateContent>
          </a:graphicData>
        </a:graphic>
      </p:graphicFrame>
      <p:grpSp>
        <p:nvGrpSpPr>
          <p:cNvPr id="3" name="Group 27"/>
          <p:cNvGrpSpPr>
            <a:grpSpLocks/>
          </p:cNvGrpSpPr>
          <p:nvPr/>
        </p:nvGrpSpPr>
        <p:grpSpPr bwMode="auto">
          <a:xfrm>
            <a:off x="1371600" y="5257800"/>
            <a:ext cx="1371600" cy="1371600"/>
            <a:chOff x="2592" y="2112"/>
            <a:chExt cx="864" cy="864"/>
          </a:xfrm>
        </p:grpSpPr>
        <p:sp>
          <p:nvSpPr>
            <p:cNvPr id="25611" name="Rectangle 28"/>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2" name="Rectangle 29"/>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3" name="Rectangle 30"/>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4" name="Rectangle 31"/>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5" name="Rectangle 32"/>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6" name="Rectangle 33"/>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7" name="Rectangle 34"/>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8" name="Rectangle 35"/>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19" name="Rectangle 36"/>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5620" name="Rectangle 37"/>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25603" name="Object 38"/>
          <p:cNvGraphicFramePr>
            <a:graphicFrameLocks noChangeAspect="1"/>
          </p:cNvGraphicFramePr>
          <p:nvPr/>
        </p:nvGraphicFramePr>
        <p:xfrm>
          <a:off x="990600" y="5562600"/>
          <a:ext cx="307975" cy="792163"/>
        </p:xfrm>
        <a:graphic>
          <a:graphicData uri="http://schemas.openxmlformats.org/presentationml/2006/ole">
            <mc:AlternateContent xmlns:mc="http://schemas.openxmlformats.org/markup-compatibility/2006">
              <mc:Choice xmlns:v="urn:schemas-microsoft-com:vml" Requires="v">
                <p:oleObj spid="_x0000_s887811" name="Equation" r:id="rId4" imgW="152334" imgH="393529" progId="Equation.3">
                  <p:embed/>
                </p:oleObj>
              </mc:Choice>
              <mc:Fallback>
                <p:oleObj name="Equation" r:id="rId4" imgW="152334" imgH="393529" progId="Equation.3">
                  <p:embed/>
                  <p:pic>
                    <p:nvPicPr>
                      <p:cNvPr id="0" name="Object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5562600"/>
                        <a:ext cx="307975" cy="792163"/>
                      </a:xfrm>
                      <a:prstGeom prst="rect">
                        <a:avLst/>
                      </a:prstGeom>
                      <a:solidFill>
                        <a:srgbClr val="FFFF99"/>
                      </a:solidFill>
                    </p:spPr>
                  </p:pic>
                </p:oleObj>
              </mc:Fallback>
            </mc:AlternateContent>
          </a:graphicData>
        </a:graphic>
      </p:graphicFrame>
      <p:sp>
        <p:nvSpPr>
          <p:cNvPr id="25607" name="Text Box 39"/>
          <p:cNvSpPr txBox="1">
            <a:spLocks noChangeArrowheads="1"/>
          </p:cNvSpPr>
          <p:nvPr/>
        </p:nvSpPr>
        <p:spPr bwMode="auto">
          <a:xfrm>
            <a:off x="1905000" y="4800600"/>
            <a:ext cx="404813" cy="457200"/>
          </a:xfrm>
          <a:prstGeom prst="rect">
            <a:avLst/>
          </a:prstGeom>
          <a:noFill/>
          <a:ln w="9525">
            <a:noFill/>
            <a:miter lim="800000"/>
            <a:headEnd/>
            <a:tailEnd/>
          </a:ln>
        </p:spPr>
        <p:txBody>
          <a:bodyPr wrap="none">
            <a:spAutoFit/>
          </a:bodyPr>
          <a:lstStyle/>
          <a:p>
            <a:pPr eaLnBrk="1" hangingPunct="1"/>
            <a:r>
              <a:rPr lang="en-US"/>
              <a:t>X</a:t>
            </a:r>
          </a:p>
        </p:txBody>
      </p:sp>
      <p:sp>
        <p:nvSpPr>
          <p:cNvPr id="25608" name="AutoShape 40"/>
          <p:cNvSpPr>
            <a:spLocks noChangeArrowheads="1"/>
          </p:cNvSpPr>
          <p:nvPr/>
        </p:nvSpPr>
        <p:spPr bwMode="auto">
          <a:xfrm>
            <a:off x="3581400" y="4495800"/>
            <a:ext cx="1371600" cy="6096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FFFF00"/>
          </a:solidFill>
          <a:ln w="9525">
            <a:solidFill>
              <a:schemeClr val="tx1"/>
            </a:solidFill>
            <a:miter lim="800000"/>
            <a:headEnd/>
            <a:tailEnd/>
          </a:ln>
        </p:spPr>
        <p:txBody>
          <a:bodyPr wrap="none" anchor="ctr"/>
          <a:lstStyle/>
          <a:p>
            <a:endParaRPr lang="en-US"/>
          </a:p>
        </p:txBody>
      </p:sp>
      <p:sp>
        <p:nvSpPr>
          <p:cNvPr id="25609" name="Text Box 41"/>
          <p:cNvSpPr txBox="1">
            <a:spLocks noChangeArrowheads="1"/>
          </p:cNvSpPr>
          <p:nvPr/>
        </p:nvSpPr>
        <p:spPr bwMode="auto">
          <a:xfrm>
            <a:off x="2819400" y="5410200"/>
            <a:ext cx="1563688" cy="1187450"/>
          </a:xfrm>
          <a:prstGeom prst="rect">
            <a:avLst/>
          </a:prstGeom>
          <a:noFill/>
          <a:ln w="9525">
            <a:noFill/>
            <a:miter lim="800000"/>
            <a:headEnd/>
            <a:tailEnd/>
          </a:ln>
        </p:spPr>
        <p:txBody>
          <a:bodyPr wrap="none">
            <a:spAutoFit/>
          </a:bodyPr>
          <a:lstStyle/>
          <a:p>
            <a:pPr eaLnBrk="1" hangingPunct="1"/>
            <a:r>
              <a:rPr lang="en-US"/>
              <a:t>Mask or</a:t>
            </a:r>
          </a:p>
          <a:p>
            <a:pPr eaLnBrk="1" hangingPunct="1"/>
            <a:r>
              <a:rPr lang="en-US"/>
              <a:t>Window or</a:t>
            </a:r>
          </a:p>
          <a:p>
            <a:pPr eaLnBrk="1" hangingPunct="1"/>
            <a:r>
              <a:rPr lang="en-US"/>
              <a:t>Template</a:t>
            </a:r>
          </a:p>
        </p:txBody>
      </p:sp>
      <p:sp>
        <p:nvSpPr>
          <p:cNvPr id="117802" name="Text Box 42"/>
          <p:cNvSpPr txBox="1">
            <a:spLocks noChangeArrowheads="1"/>
          </p:cNvSpPr>
          <p:nvPr/>
        </p:nvSpPr>
        <p:spPr bwMode="auto">
          <a:xfrm>
            <a:off x="392113" y="-26988"/>
            <a:ext cx="6556375"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3"/>
          <p:cNvSpPr txBox="1">
            <a:spLocks noChangeArrowheads="1"/>
          </p:cNvSpPr>
          <p:nvPr/>
        </p:nvSpPr>
        <p:spPr bwMode="auto">
          <a:xfrm>
            <a:off x="309563" y="884238"/>
            <a:ext cx="7862887" cy="954087"/>
          </a:xfrm>
          <a:prstGeom prst="rect">
            <a:avLst/>
          </a:prstGeom>
          <a:noFill/>
          <a:ln w="9525">
            <a:noFill/>
            <a:miter lim="800000"/>
            <a:headEnd/>
            <a:tailEnd/>
          </a:ln>
        </p:spPr>
        <p:txBody>
          <a:bodyPr wrap="none">
            <a:spAutoFit/>
          </a:bodyPr>
          <a:lstStyle/>
          <a:p>
            <a:pPr eaLnBrk="1" hangingPunct="1"/>
            <a:r>
              <a:rPr lang="en-US" sz="2800"/>
              <a:t>Question: How to compute the 3x3 average values at </a:t>
            </a:r>
          </a:p>
          <a:p>
            <a:pPr eaLnBrk="1" hangingPunct="1"/>
            <a:r>
              <a:rPr lang="en-US" sz="2800"/>
              <a:t>every pixels?</a:t>
            </a:r>
          </a:p>
        </p:txBody>
      </p:sp>
      <p:sp>
        <p:nvSpPr>
          <p:cNvPr id="149507" name="Rectangle 4"/>
          <p:cNvSpPr>
            <a:spLocks noChangeArrowheads="1"/>
          </p:cNvSpPr>
          <p:nvPr/>
        </p:nvSpPr>
        <p:spPr bwMode="auto">
          <a:xfrm>
            <a:off x="20574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08" name="Rectangle 5"/>
          <p:cNvSpPr>
            <a:spLocks noChangeArrowheads="1"/>
          </p:cNvSpPr>
          <p:nvPr/>
        </p:nvSpPr>
        <p:spPr bwMode="auto">
          <a:xfrm>
            <a:off x="11430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09" name="Rectangle 6"/>
          <p:cNvSpPr>
            <a:spLocks noChangeArrowheads="1"/>
          </p:cNvSpPr>
          <p:nvPr/>
        </p:nvSpPr>
        <p:spPr bwMode="auto">
          <a:xfrm>
            <a:off x="25146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9510" name="Rectangle 7"/>
          <p:cNvSpPr>
            <a:spLocks noChangeArrowheads="1"/>
          </p:cNvSpPr>
          <p:nvPr/>
        </p:nvSpPr>
        <p:spPr bwMode="auto">
          <a:xfrm>
            <a:off x="20574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9511" name="Rectangle 8"/>
          <p:cNvSpPr>
            <a:spLocks noChangeArrowheads="1"/>
          </p:cNvSpPr>
          <p:nvPr/>
        </p:nvSpPr>
        <p:spPr bwMode="auto">
          <a:xfrm>
            <a:off x="20574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9512" name="Rectangle 9"/>
          <p:cNvSpPr>
            <a:spLocks noChangeArrowheads="1"/>
          </p:cNvSpPr>
          <p:nvPr/>
        </p:nvSpPr>
        <p:spPr bwMode="auto">
          <a:xfrm>
            <a:off x="16002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9513" name="Rectangle 10"/>
          <p:cNvSpPr>
            <a:spLocks noChangeArrowheads="1"/>
          </p:cNvSpPr>
          <p:nvPr/>
        </p:nvSpPr>
        <p:spPr bwMode="auto">
          <a:xfrm>
            <a:off x="16002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9514" name="Rectangle 11"/>
          <p:cNvSpPr>
            <a:spLocks noChangeArrowheads="1"/>
          </p:cNvSpPr>
          <p:nvPr/>
        </p:nvSpPr>
        <p:spPr bwMode="auto">
          <a:xfrm>
            <a:off x="11430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15" name="Rectangle 12"/>
          <p:cNvSpPr>
            <a:spLocks noChangeArrowheads="1"/>
          </p:cNvSpPr>
          <p:nvPr/>
        </p:nvSpPr>
        <p:spPr bwMode="auto">
          <a:xfrm>
            <a:off x="11430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16" name="Rectangle 13"/>
          <p:cNvSpPr>
            <a:spLocks noChangeArrowheads="1"/>
          </p:cNvSpPr>
          <p:nvPr/>
        </p:nvSpPr>
        <p:spPr bwMode="auto">
          <a:xfrm>
            <a:off x="20574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17" name="Rectangle 14"/>
          <p:cNvSpPr>
            <a:spLocks noChangeArrowheads="1"/>
          </p:cNvSpPr>
          <p:nvPr/>
        </p:nvSpPr>
        <p:spPr bwMode="auto">
          <a:xfrm>
            <a:off x="29718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9518" name="Rectangle 15"/>
          <p:cNvSpPr>
            <a:spLocks noChangeArrowheads="1"/>
          </p:cNvSpPr>
          <p:nvPr/>
        </p:nvSpPr>
        <p:spPr bwMode="auto">
          <a:xfrm>
            <a:off x="20574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9519" name="Rectangle 16"/>
          <p:cNvSpPr>
            <a:spLocks noChangeArrowheads="1"/>
          </p:cNvSpPr>
          <p:nvPr/>
        </p:nvSpPr>
        <p:spPr bwMode="auto">
          <a:xfrm>
            <a:off x="11430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20" name="Rectangle 17"/>
          <p:cNvSpPr>
            <a:spLocks noChangeArrowheads="1"/>
          </p:cNvSpPr>
          <p:nvPr/>
        </p:nvSpPr>
        <p:spPr bwMode="auto">
          <a:xfrm>
            <a:off x="29718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21" name="Rectangle 18"/>
          <p:cNvSpPr>
            <a:spLocks noChangeArrowheads="1"/>
          </p:cNvSpPr>
          <p:nvPr/>
        </p:nvSpPr>
        <p:spPr bwMode="auto">
          <a:xfrm>
            <a:off x="25146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149522" name="Rectangle 19"/>
          <p:cNvSpPr>
            <a:spLocks noChangeArrowheads="1"/>
          </p:cNvSpPr>
          <p:nvPr/>
        </p:nvSpPr>
        <p:spPr bwMode="auto">
          <a:xfrm>
            <a:off x="11430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23" name="Rectangle 20"/>
          <p:cNvSpPr>
            <a:spLocks noChangeArrowheads="1"/>
          </p:cNvSpPr>
          <p:nvPr/>
        </p:nvSpPr>
        <p:spPr bwMode="auto">
          <a:xfrm>
            <a:off x="29718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24" name="Rectangle 21"/>
          <p:cNvSpPr>
            <a:spLocks noChangeArrowheads="1"/>
          </p:cNvSpPr>
          <p:nvPr/>
        </p:nvSpPr>
        <p:spPr bwMode="auto">
          <a:xfrm>
            <a:off x="29718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9525" name="Rectangle 22"/>
          <p:cNvSpPr>
            <a:spLocks noChangeArrowheads="1"/>
          </p:cNvSpPr>
          <p:nvPr/>
        </p:nvSpPr>
        <p:spPr bwMode="auto">
          <a:xfrm>
            <a:off x="29718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26" name="Rectangle 23"/>
          <p:cNvSpPr>
            <a:spLocks noChangeArrowheads="1"/>
          </p:cNvSpPr>
          <p:nvPr/>
        </p:nvSpPr>
        <p:spPr bwMode="auto">
          <a:xfrm>
            <a:off x="25146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9527" name="Rectangle 24"/>
          <p:cNvSpPr>
            <a:spLocks noChangeArrowheads="1"/>
          </p:cNvSpPr>
          <p:nvPr/>
        </p:nvSpPr>
        <p:spPr bwMode="auto">
          <a:xfrm>
            <a:off x="16002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28" name="Rectangle 25"/>
          <p:cNvSpPr>
            <a:spLocks noChangeArrowheads="1"/>
          </p:cNvSpPr>
          <p:nvPr/>
        </p:nvSpPr>
        <p:spPr bwMode="auto">
          <a:xfrm>
            <a:off x="25146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149529" name="Rectangle 26"/>
          <p:cNvSpPr>
            <a:spLocks noChangeArrowheads="1"/>
          </p:cNvSpPr>
          <p:nvPr/>
        </p:nvSpPr>
        <p:spPr bwMode="auto">
          <a:xfrm>
            <a:off x="16002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9530" name="Rectangle 27"/>
          <p:cNvSpPr>
            <a:spLocks noChangeArrowheads="1"/>
          </p:cNvSpPr>
          <p:nvPr/>
        </p:nvSpPr>
        <p:spPr bwMode="auto">
          <a:xfrm>
            <a:off x="16002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149531" name="Rectangle 28"/>
          <p:cNvSpPr>
            <a:spLocks noChangeArrowheads="1"/>
          </p:cNvSpPr>
          <p:nvPr/>
        </p:nvSpPr>
        <p:spPr bwMode="auto">
          <a:xfrm>
            <a:off x="25146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149532" name="Rectangle 29"/>
          <p:cNvSpPr>
            <a:spLocks noChangeArrowheads="1"/>
          </p:cNvSpPr>
          <p:nvPr/>
        </p:nvSpPr>
        <p:spPr bwMode="auto">
          <a:xfrm>
            <a:off x="685800" y="2895600"/>
            <a:ext cx="457200" cy="457200"/>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149533" name="Rectangle 30"/>
          <p:cNvSpPr>
            <a:spLocks noChangeArrowheads="1"/>
          </p:cNvSpPr>
          <p:nvPr/>
        </p:nvSpPr>
        <p:spPr bwMode="auto">
          <a:xfrm>
            <a:off x="685800" y="3352800"/>
            <a:ext cx="457200" cy="457200"/>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149534" name="Rectangle 31"/>
          <p:cNvSpPr>
            <a:spLocks noChangeArrowheads="1"/>
          </p:cNvSpPr>
          <p:nvPr/>
        </p:nvSpPr>
        <p:spPr bwMode="auto">
          <a:xfrm>
            <a:off x="685800" y="4267200"/>
            <a:ext cx="457200" cy="457200"/>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149535" name="Rectangle 32"/>
          <p:cNvSpPr>
            <a:spLocks noChangeArrowheads="1"/>
          </p:cNvSpPr>
          <p:nvPr/>
        </p:nvSpPr>
        <p:spPr bwMode="auto">
          <a:xfrm>
            <a:off x="685800" y="38100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9536" name="Rectangle 33"/>
          <p:cNvSpPr>
            <a:spLocks noChangeArrowheads="1"/>
          </p:cNvSpPr>
          <p:nvPr/>
        </p:nvSpPr>
        <p:spPr bwMode="auto">
          <a:xfrm>
            <a:off x="685800" y="4724400"/>
            <a:ext cx="457200" cy="457200"/>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149538" name="Text Box 35"/>
          <p:cNvSpPr txBox="1">
            <a:spLocks noChangeArrowheads="1"/>
          </p:cNvSpPr>
          <p:nvPr/>
        </p:nvSpPr>
        <p:spPr bwMode="auto">
          <a:xfrm>
            <a:off x="3997325" y="2136775"/>
            <a:ext cx="4884738" cy="1384300"/>
          </a:xfrm>
          <a:prstGeom prst="rect">
            <a:avLst/>
          </a:prstGeom>
          <a:noFill/>
          <a:ln w="9525">
            <a:noFill/>
            <a:miter lim="800000"/>
            <a:headEnd/>
            <a:tailEnd/>
          </a:ln>
        </p:spPr>
        <p:txBody>
          <a:bodyPr wrap="none">
            <a:spAutoFit/>
          </a:bodyPr>
          <a:lstStyle/>
          <a:p>
            <a:pPr eaLnBrk="1" hangingPunct="1"/>
            <a:r>
              <a:rPr lang="en-US" sz="2800"/>
              <a:t>Solution: Imagine that we have</a:t>
            </a:r>
          </a:p>
          <a:p>
            <a:pPr eaLnBrk="1" hangingPunct="1"/>
            <a:r>
              <a:rPr lang="en-US" sz="2800"/>
              <a:t>a 3x3 window that can be placed</a:t>
            </a:r>
          </a:p>
          <a:p>
            <a:pPr eaLnBrk="1" hangingPunct="1"/>
            <a:r>
              <a:rPr lang="en-US" sz="2800"/>
              <a:t>everywhere on the image</a:t>
            </a:r>
          </a:p>
        </p:txBody>
      </p:sp>
      <p:sp>
        <p:nvSpPr>
          <p:cNvPr id="149539" name="Text Box 36"/>
          <p:cNvSpPr txBox="1">
            <a:spLocks noChangeArrowheads="1"/>
          </p:cNvSpPr>
          <p:nvPr/>
        </p:nvSpPr>
        <p:spPr bwMode="auto">
          <a:xfrm>
            <a:off x="5181600" y="6172200"/>
            <a:ext cx="2376488" cy="457200"/>
          </a:xfrm>
          <a:prstGeom prst="rect">
            <a:avLst/>
          </a:prstGeom>
          <a:noFill/>
          <a:ln w="9525">
            <a:noFill/>
            <a:miter lim="800000"/>
            <a:headEnd/>
            <a:tailEnd/>
          </a:ln>
        </p:spPr>
        <p:txBody>
          <a:bodyPr wrap="none">
            <a:spAutoFit/>
          </a:bodyPr>
          <a:lstStyle/>
          <a:p>
            <a:pPr eaLnBrk="1" hangingPunct="1"/>
            <a:r>
              <a:rPr lang="en-US"/>
              <a:t>Masking Window</a:t>
            </a:r>
          </a:p>
        </p:txBody>
      </p:sp>
      <p:sp>
        <p:nvSpPr>
          <p:cNvPr id="149540" name="Rectangle 37"/>
          <p:cNvSpPr>
            <a:spLocks noChangeArrowheads="1"/>
          </p:cNvSpPr>
          <p:nvPr/>
        </p:nvSpPr>
        <p:spPr bwMode="auto">
          <a:xfrm>
            <a:off x="1676400" y="2895600"/>
            <a:ext cx="1371600" cy="1371600"/>
          </a:xfrm>
          <a:prstGeom prst="rect">
            <a:avLst/>
          </a:prstGeom>
          <a:noFill/>
          <a:ln w="25400">
            <a:solidFill>
              <a:schemeClr val="accent2"/>
            </a:solidFill>
            <a:miter lim="800000"/>
            <a:headEnd/>
            <a:tailEnd/>
          </a:ln>
        </p:spPr>
        <p:txBody>
          <a:bodyPr wrap="none" anchor="ctr"/>
          <a:lstStyle/>
          <a:p>
            <a:pPr eaLnBrk="1" hangingPunct="1"/>
            <a:endParaRPr lang="en-IN"/>
          </a:p>
        </p:txBody>
      </p:sp>
      <p:sp>
        <p:nvSpPr>
          <p:cNvPr id="149541" name="Rectangle 38"/>
          <p:cNvSpPr>
            <a:spLocks noChangeArrowheads="1"/>
          </p:cNvSpPr>
          <p:nvPr/>
        </p:nvSpPr>
        <p:spPr bwMode="auto">
          <a:xfrm>
            <a:off x="609600" y="3810000"/>
            <a:ext cx="1371600" cy="1371600"/>
          </a:xfrm>
          <a:prstGeom prst="rect">
            <a:avLst/>
          </a:prstGeom>
          <a:noFill/>
          <a:ln w="25400">
            <a:solidFill>
              <a:srgbClr val="00FF00"/>
            </a:solidFill>
            <a:miter lim="800000"/>
            <a:headEnd/>
            <a:tailEnd/>
          </a:ln>
        </p:spPr>
        <p:txBody>
          <a:bodyPr wrap="none" anchor="ctr"/>
          <a:lstStyle/>
          <a:p>
            <a:pPr eaLnBrk="1" hangingPunct="1"/>
            <a:endParaRPr lang="en-IN"/>
          </a:p>
        </p:txBody>
      </p:sp>
      <p:sp>
        <p:nvSpPr>
          <p:cNvPr id="149542" name="Rectangle 39"/>
          <p:cNvSpPr>
            <a:spLocks noChangeArrowheads="1"/>
          </p:cNvSpPr>
          <p:nvPr/>
        </p:nvSpPr>
        <p:spPr bwMode="auto">
          <a:xfrm>
            <a:off x="2057400" y="3733800"/>
            <a:ext cx="1371600" cy="1371600"/>
          </a:xfrm>
          <a:prstGeom prst="rect">
            <a:avLst/>
          </a:prstGeom>
          <a:noFill/>
          <a:ln w="25400">
            <a:solidFill>
              <a:srgbClr val="FF0000"/>
            </a:solidFill>
            <a:miter lim="800000"/>
            <a:headEnd/>
            <a:tailEnd/>
          </a:ln>
        </p:spPr>
        <p:txBody>
          <a:bodyPr wrap="none" anchor="ctr"/>
          <a:lstStyle/>
          <a:p>
            <a:pPr eaLnBrk="1" hangingPunct="1"/>
            <a:endParaRPr lang="en-IN"/>
          </a:p>
        </p:txBody>
      </p:sp>
      <p:sp>
        <p:nvSpPr>
          <p:cNvPr id="118824" name="Text Box 40"/>
          <p:cNvSpPr txBox="1">
            <a:spLocks noChangeArrowheads="1"/>
          </p:cNvSpPr>
          <p:nvPr/>
        </p:nvSpPr>
        <p:spPr bwMode="auto">
          <a:xfrm>
            <a:off x="463550" y="-36513"/>
            <a:ext cx="6556375"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graphicFrame>
        <p:nvGraphicFramePr>
          <p:cNvPr id="40" name="Table 39"/>
          <p:cNvGraphicFramePr>
            <a:graphicFrameLocks noGrp="1"/>
          </p:cNvGraphicFramePr>
          <p:nvPr/>
        </p:nvGraphicFramePr>
        <p:xfrm>
          <a:off x="5286380" y="4857760"/>
          <a:ext cx="1491278" cy="1112520"/>
        </p:xfrm>
        <a:graphic>
          <a:graphicData uri="http://schemas.openxmlformats.org/drawingml/2006/table">
            <a:tbl>
              <a:tblPr firstRow="1" bandRow="1">
                <a:tableStyleId>{5C22544A-7EE6-4342-B048-85BDC9FD1C3A}</a:tableStyleId>
              </a:tblPr>
              <a:tblGrid>
                <a:gridCol w="476232">
                  <a:extLst>
                    <a:ext uri="{9D8B030D-6E8A-4147-A177-3AD203B41FA5}">
                      <a16:colId xmlns:a16="http://schemas.microsoft.com/office/drawing/2014/main" val="20000"/>
                    </a:ext>
                  </a:extLst>
                </a:gridCol>
                <a:gridCol w="500066">
                  <a:extLst>
                    <a:ext uri="{9D8B030D-6E8A-4147-A177-3AD203B41FA5}">
                      <a16:colId xmlns:a16="http://schemas.microsoft.com/office/drawing/2014/main" val="20001"/>
                    </a:ext>
                  </a:extLst>
                </a:gridCol>
                <a:gridCol w="514980">
                  <a:extLst>
                    <a:ext uri="{9D8B030D-6E8A-4147-A177-3AD203B41FA5}">
                      <a16:colId xmlns:a16="http://schemas.microsoft.com/office/drawing/2014/main" val="20002"/>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ChangeArrowheads="1"/>
          </p:cNvSpPr>
          <p:nvPr/>
        </p:nvSpPr>
        <p:spPr bwMode="auto">
          <a:xfrm>
            <a:off x="4572000" y="5334000"/>
            <a:ext cx="457200" cy="457200"/>
          </a:xfrm>
          <a:prstGeom prst="rect">
            <a:avLst/>
          </a:prstGeom>
          <a:solidFill>
            <a:srgbClr val="FFCC99"/>
          </a:solidFill>
          <a:ln w="25400">
            <a:noFill/>
            <a:miter lim="800000"/>
            <a:headEnd/>
            <a:tailEnd/>
          </a:ln>
        </p:spPr>
        <p:txBody>
          <a:bodyPr wrap="none" anchor="ctr"/>
          <a:lstStyle/>
          <a:p>
            <a:pPr algn="ctr" eaLnBrk="1" hangingPunct="1"/>
            <a:r>
              <a:rPr lang="en-US"/>
              <a:t>4.3</a:t>
            </a:r>
          </a:p>
        </p:txBody>
      </p:sp>
      <p:sp>
        <p:nvSpPr>
          <p:cNvPr id="26628" name="Text Box 4"/>
          <p:cNvSpPr txBox="1">
            <a:spLocks noChangeArrowheads="1"/>
          </p:cNvSpPr>
          <p:nvPr/>
        </p:nvSpPr>
        <p:spPr bwMode="auto">
          <a:xfrm>
            <a:off x="533400" y="765175"/>
            <a:ext cx="7983538" cy="1187450"/>
          </a:xfrm>
          <a:prstGeom prst="rect">
            <a:avLst/>
          </a:prstGeom>
          <a:noFill/>
          <a:ln w="9525">
            <a:noFill/>
            <a:miter lim="800000"/>
            <a:headEnd/>
            <a:tailEnd/>
          </a:ln>
        </p:spPr>
        <p:txBody>
          <a:bodyPr wrap="none">
            <a:spAutoFit/>
          </a:bodyPr>
          <a:lstStyle/>
          <a:p>
            <a:pPr eaLnBrk="1" hangingPunct="1"/>
            <a:r>
              <a:rPr lang="en-US" b="1" u="sng">
                <a:solidFill>
                  <a:schemeClr val="accent2"/>
                </a:solidFill>
              </a:rPr>
              <a:t>Step 1</a:t>
            </a:r>
            <a:r>
              <a:rPr lang="en-US"/>
              <a:t>: Move the window to the first location where we want to</a:t>
            </a:r>
          </a:p>
          <a:p>
            <a:pPr eaLnBrk="1" hangingPunct="1"/>
            <a:r>
              <a:rPr lang="en-US"/>
              <a:t>            compute the average value and then select only pixels</a:t>
            </a:r>
          </a:p>
          <a:p>
            <a:pPr eaLnBrk="1" hangingPunct="1"/>
            <a:r>
              <a:rPr lang="en-US"/>
              <a:t>            inside the window.</a:t>
            </a:r>
          </a:p>
        </p:txBody>
      </p:sp>
      <p:grpSp>
        <p:nvGrpSpPr>
          <p:cNvPr id="2" name="Group 5"/>
          <p:cNvGrpSpPr>
            <a:grpSpLocks/>
          </p:cNvGrpSpPr>
          <p:nvPr/>
        </p:nvGrpSpPr>
        <p:grpSpPr bwMode="auto">
          <a:xfrm>
            <a:off x="685800" y="2590800"/>
            <a:ext cx="2743200" cy="2286000"/>
            <a:chOff x="432" y="1632"/>
            <a:chExt cx="1728" cy="1440"/>
          </a:xfrm>
        </p:grpSpPr>
        <p:sp>
          <p:nvSpPr>
            <p:cNvPr id="26670" name="Rectangle 6"/>
            <p:cNvSpPr>
              <a:spLocks noChangeArrowheads="1"/>
            </p:cNvSpPr>
            <p:nvPr/>
          </p:nvSpPr>
          <p:spPr bwMode="auto">
            <a:xfrm>
              <a:off x="1296" y="1920"/>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71" name="Rectangle 7"/>
            <p:cNvSpPr>
              <a:spLocks noChangeArrowheads="1"/>
            </p:cNvSpPr>
            <p:nvPr/>
          </p:nvSpPr>
          <p:spPr bwMode="auto">
            <a:xfrm>
              <a:off x="720" y="1632"/>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72" name="Rectangle 8"/>
            <p:cNvSpPr>
              <a:spLocks noChangeArrowheads="1"/>
            </p:cNvSpPr>
            <p:nvPr/>
          </p:nvSpPr>
          <p:spPr bwMode="auto">
            <a:xfrm>
              <a:off x="1584" y="2208"/>
              <a:ext cx="288" cy="288"/>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26673" name="Rectangle 9"/>
            <p:cNvSpPr>
              <a:spLocks noChangeArrowheads="1"/>
            </p:cNvSpPr>
            <p:nvPr/>
          </p:nvSpPr>
          <p:spPr bwMode="auto">
            <a:xfrm>
              <a:off x="1296" y="2208"/>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26674" name="Rectangle 10"/>
            <p:cNvSpPr>
              <a:spLocks noChangeArrowheads="1"/>
            </p:cNvSpPr>
            <p:nvPr/>
          </p:nvSpPr>
          <p:spPr bwMode="auto">
            <a:xfrm>
              <a:off x="1296" y="2496"/>
              <a:ext cx="288" cy="288"/>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26675" name="Rectangle 11"/>
            <p:cNvSpPr>
              <a:spLocks noChangeArrowheads="1"/>
            </p:cNvSpPr>
            <p:nvPr/>
          </p:nvSpPr>
          <p:spPr bwMode="auto">
            <a:xfrm>
              <a:off x="1008" y="1632"/>
              <a:ext cx="288" cy="288"/>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26676" name="Rectangle 12"/>
            <p:cNvSpPr>
              <a:spLocks noChangeArrowheads="1"/>
            </p:cNvSpPr>
            <p:nvPr/>
          </p:nvSpPr>
          <p:spPr bwMode="auto">
            <a:xfrm>
              <a:off x="1008" y="2208"/>
              <a:ext cx="288" cy="288"/>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26677" name="Rectangle 13"/>
            <p:cNvSpPr>
              <a:spLocks noChangeArrowheads="1"/>
            </p:cNvSpPr>
            <p:nvPr/>
          </p:nvSpPr>
          <p:spPr bwMode="auto">
            <a:xfrm>
              <a:off x="720" y="1920"/>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78" name="Rectangle 14"/>
            <p:cNvSpPr>
              <a:spLocks noChangeArrowheads="1"/>
            </p:cNvSpPr>
            <p:nvPr/>
          </p:nvSpPr>
          <p:spPr bwMode="auto">
            <a:xfrm>
              <a:off x="720" y="2496"/>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79" name="Rectangle 15"/>
            <p:cNvSpPr>
              <a:spLocks noChangeArrowheads="1"/>
            </p:cNvSpPr>
            <p:nvPr/>
          </p:nvSpPr>
          <p:spPr bwMode="auto">
            <a:xfrm>
              <a:off x="1296" y="1632"/>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80" name="Rectangle 16"/>
            <p:cNvSpPr>
              <a:spLocks noChangeArrowheads="1"/>
            </p:cNvSpPr>
            <p:nvPr/>
          </p:nvSpPr>
          <p:spPr bwMode="auto">
            <a:xfrm>
              <a:off x="1872" y="2208"/>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26681" name="Rectangle 17"/>
            <p:cNvSpPr>
              <a:spLocks noChangeArrowheads="1"/>
            </p:cNvSpPr>
            <p:nvPr/>
          </p:nvSpPr>
          <p:spPr bwMode="auto">
            <a:xfrm>
              <a:off x="1296" y="2784"/>
              <a:ext cx="288" cy="288"/>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26682" name="Rectangle 18"/>
            <p:cNvSpPr>
              <a:spLocks noChangeArrowheads="1"/>
            </p:cNvSpPr>
            <p:nvPr/>
          </p:nvSpPr>
          <p:spPr bwMode="auto">
            <a:xfrm>
              <a:off x="720" y="2208"/>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83" name="Rectangle 19"/>
            <p:cNvSpPr>
              <a:spLocks noChangeArrowheads="1"/>
            </p:cNvSpPr>
            <p:nvPr/>
          </p:nvSpPr>
          <p:spPr bwMode="auto">
            <a:xfrm>
              <a:off x="1872" y="1632"/>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84" name="Rectangle 20"/>
            <p:cNvSpPr>
              <a:spLocks noChangeArrowheads="1"/>
            </p:cNvSpPr>
            <p:nvPr/>
          </p:nvSpPr>
          <p:spPr bwMode="auto">
            <a:xfrm>
              <a:off x="1584" y="1632"/>
              <a:ext cx="288" cy="288"/>
            </a:xfrm>
            <a:prstGeom prst="rect">
              <a:avLst/>
            </a:prstGeom>
            <a:solidFill>
              <a:srgbClr val="FFCC99"/>
            </a:solidFill>
            <a:ln w="25400">
              <a:noFill/>
              <a:miter lim="800000"/>
              <a:headEnd/>
              <a:tailEnd/>
            </a:ln>
          </p:spPr>
          <p:txBody>
            <a:bodyPr wrap="none" anchor="ctr"/>
            <a:lstStyle/>
            <a:p>
              <a:pPr algn="ctr" eaLnBrk="1" hangingPunct="1"/>
              <a:r>
                <a:rPr lang="en-US"/>
                <a:t>6</a:t>
              </a:r>
            </a:p>
          </p:txBody>
        </p:sp>
        <p:sp>
          <p:nvSpPr>
            <p:cNvPr id="26685" name="Rectangle 21"/>
            <p:cNvSpPr>
              <a:spLocks noChangeArrowheads="1"/>
            </p:cNvSpPr>
            <p:nvPr/>
          </p:nvSpPr>
          <p:spPr bwMode="auto">
            <a:xfrm>
              <a:off x="720" y="2784"/>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86" name="Rectangle 22"/>
            <p:cNvSpPr>
              <a:spLocks noChangeArrowheads="1"/>
            </p:cNvSpPr>
            <p:nvPr/>
          </p:nvSpPr>
          <p:spPr bwMode="auto">
            <a:xfrm>
              <a:off x="1872" y="1920"/>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87" name="Rectangle 23"/>
            <p:cNvSpPr>
              <a:spLocks noChangeArrowheads="1"/>
            </p:cNvSpPr>
            <p:nvPr/>
          </p:nvSpPr>
          <p:spPr bwMode="auto">
            <a:xfrm>
              <a:off x="1872" y="2496"/>
              <a:ext cx="288" cy="288"/>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26688" name="Rectangle 24"/>
            <p:cNvSpPr>
              <a:spLocks noChangeArrowheads="1"/>
            </p:cNvSpPr>
            <p:nvPr/>
          </p:nvSpPr>
          <p:spPr bwMode="auto">
            <a:xfrm>
              <a:off x="1872" y="2784"/>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89" name="Rectangle 25"/>
            <p:cNvSpPr>
              <a:spLocks noChangeArrowheads="1"/>
            </p:cNvSpPr>
            <p:nvPr/>
          </p:nvSpPr>
          <p:spPr bwMode="auto">
            <a:xfrm>
              <a:off x="1584" y="2784"/>
              <a:ext cx="288" cy="288"/>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26690" name="Rectangle 26"/>
            <p:cNvSpPr>
              <a:spLocks noChangeArrowheads="1"/>
            </p:cNvSpPr>
            <p:nvPr/>
          </p:nvSpPr>
          <p:spPr bwMode="auto">
            <a:xfrm>
              <a:off x="1008" y="2784"/>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91" name="Rectangle 27"/>
            <p:cNvSpPr>
              <a:spLocks noChangeArrowheads="1"/>
            </p:cNvSpPr>
            <p:nvPr/>
          </p:nvSpPr>
          <p:spPr bwMode="auto">
            <a:xfrm>
              <a:off x="1584" y="2496"/>
              <a:ext cx="288" cy="288"/>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26692" name="Rectangle 28"/>
            <p:cNvSpPr>
              <a:spLocks noChangeArrowheads="1"/>
            </p:cNvSpPr>
            <p:nvPr/>
          </p:nvSpPr>
          <p:spPr bwMode="auto">
            <a:xfrm>
              <a:off x="1008" y="1920"/>
              <a:ext cx="288" cy="288"/>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26693" name="Rectangle 29"/>
            <p:cNvSpPr>
              <a:spLocks noChangeArrowheads="1"/>
            </p:cNvSpPr>
            <p:nvPr/>
          </p:nvSpPr>
          <p:spPr bwMode="auto">
            <a:xfrm>
              <a:off x="1008" y="2496"/>
              <a:ext cx="288" cy="288"/>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26694" name="Rectangle 30"/>
            <p:cNvSpPr>
              <a:spLocks noChangeArrowheads="1"/>
            </p:cNvSpPr>
            <p:nvPr/>
          </p:nvSpPr>
          <p:spPr bwMode="auto">
            <a:xfrm>
              <a:off x="1584" y="1920"/>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95" name="Rectangle 31"/>
            <p:cNvSpPr>
              <a:spLocks noChangeArrowheads="1"/>
            </p:cNvSpPr>
            <p:nvPr/>
          </p:nvSpPr>
          <p:spPr bwMode="auto">
            <a:xfrm>
              <a:off x="432" y="1632"/>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96" name="Rectangle 32"/>
            <p:cNvSpPr>
              <a:spLocks noChangeArrowheads="1"/>
            </p:cNvSpPr>
            <p:nvPr/>
          </p:nvSpPr>
          <p:spPr bwMode="auto">
            <a:xfrm>
              <a:off x="432" y="1920"/>
              <a:ext cx="288" cy="288"/>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26697" name="Rectangle 33"/>
            <p:cNvSpPr>
              <a:spLocks noChangeArrowheads="1"/>
            </p:cNvSpPr>
            <p:nvPr/>
          </p:nvSpPr>
          <p:spPr bwMode="auto">
            <a:xfrm>
              <a:off x="432" y="2496"/>
              <a:ext cx="288" cy="288"/>
            </a:xfrm>
            <a:prstGeom prst="rect">
              <a:avLst/>
            </a:prstGeom>
            <a:solidFill>
              <a:srgbClr val="FFCC99"/>
            </a:solidFill>
            <a:ln w="25400">
              <a:noFill/>
              <a:miter lim="800000"/>
              <a:headEnd/>
              <a:tailEnd/>
            </a:ln>
          </p:spPr>
          <p:txBody>
            <a:bodyPr wrap="none" anchor="ctr"/>
            <a:lstStyle/>
            <a:p>
              <a:pPr algn="ctr" eaLnBrk="1" hangingPunct="1"/>
              <a:r>
                <a:rPr lang="en-US"/>
                <a:t>5</a:t>
              </a:r>
            </a:p>
          </p:txBody>
        </p:sp>
        <p:sp>
          <p:nvSpPr>
            <p:cNvPr id="26698" name="Rectangle 34"/>
            <p:cNvSpPr>
              <a:spLocks noChangeArrowheads="1"/>
            </p:cNvSpPr>
            <p:nvPr/>
          </p:nvSpPr>
          <p:spPr bwMode="auto">
            <a:xfrm>
              <a:off x="432" y="2208"/>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26699" name="Rectangle 35"/>
            <p:cNvSpPr>
              <a:spLocks noChangeArrowheads="1"/>
            </p:cNvSpPr>
            <p:nvPr/>
          </p:nvSpPr>
          <p:spPr bwMode="auto">
            <a:xfrm>
              <a:off x="432" y="2784"/>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grpSp>
      <p:sp>
        <p:nvSpPr>
          <p:cNvPr id="26630" name="Text Box 36"/>
          <p:cNvSpPr txBox="1">
            <a:spLocks noChangeArrowheads="1"/>
          </p:cNvSpPr>
          <p:nvPr/>
        </p:nvSpPr>
        <p:spPr bwMode="auto">
          <a:xfrm>
            <a:off x="1812925" y="6137275"/>
            <a:ext cx="184150" cy="457200"/>
          </a:xfrm>
          <a:prstGeom prst="rect">
            <a:avLst/>
          </a:prstGeom>
          <a:noFill/>
          <a:ln w="9525">
            <a:noFill/>
            <a:miter lim="800000"/>
            <a:headEnd/>
            <a:tailEnd/>
          </a:ln>
        </p:spPr>
        <p:txBody>
          <a:bodyPr wrap="none">
            <a:spAutoFit/>
          </a:bodyPr>
          <a:lstStyle/>
          <a:p>
            <a:pPr eaLnBrk="1" hangingPunct="1"/>
            <a:endParaRPr lang="en-US"/>
          </a:p>
        </p:txBody>
      </p:sp>
      <p:sp>
        <p:nvSpPr>
          <p:cNvPr id="26631" name="Text Box 37"/>
          <p:cNvSpPr txBox="1">
            <a:spLocks noChangeArrowheads="1"/>
          </p:cNvSpPr>
          <p:nvPr/>
        </p:nvSpPr>
        <p:spPr bwMode="auto">
          <a:xfrm>
            <a:off x="6062663" y="2479675"/>
            <a:ext cx="2312987" cy="822325"/>
          </a:xfrm>
          <a:prstGeom prst="rect">
            <a:avLst/>
          </a:prstGeom>
          <a:noFill/>
          <a:ln w="9525">
            <a:noFill/>
            <a:miter lim="800000"/>
            <a:headEnd/>
            <a:tailEnd/>
          </a:ln>
        </p:spPr>
        <p:txBody>
          <a:bodyPr wrap="none">
            <a:spAutoFit/>
          </a:bodyPr>
          <a:lstStyle/>
          <a:p>
            <a:pPr eaLnBrk="1" hangingPunct="1"/>
            <a:r>
              <a:rPr lang="en-US" b="1" u="sng">
                <a:solidFill>
                  <a:schemeClr val="accent2"/>
                </a:solidFill>
              </a:rPr>
              <a:t>Step 2</a:t>
            </a:r>
            <a:r>
              <a:rPr lang="en-US"/>
              <a:t>: Compute</a:t>
            </a:r>
          </a:p>
          <a:p>
            <a:pPr eaLnBrk="1" hangingPunct="1"/>
            <a:r>
              <a:rPr lang="en-US"/>
              <a:t>the average value</a:t>
            </a:r>
          </a:p>
        </p:txBody>
      </p:sp>
      <p:graphicFrame>
        <p:nvGraphicFramePr>
          <p:cNvPr id="26626" name="Object 38"/>
          <p:cNvGraphicFramePr>
            <a:graphicFrameLocks noChangeAspect="1"/>
          </p:cNvGraphicFramePr>
          <p:nvPr/>
        </p:nvGraphicFramePr>
        <p:xfrm>
          <a:off x="6015038" y="3276600"/>
          <a:ext cx="2430462" cy="893763"/>
        </p:xfrm>
        <a:graphic>
          <a:graphicData uri="http://schemas.openxmlformats.org/presentationml/2006/ole">
            <mc:AlternateContent xmlns:mc="http://schemas.openxmlformats.org/markup-compatibility/2006">
              <mc:Choice xmlns:v="urn:schemas-microsoft-com:vml" Requires="v">
                <p:oleObj spid="_x0000_s888834" name="Equation" r:id="rId2" imgW="1206360" imgH="444240" progId="Equation.3">
                  <p:embed/>
                </p:oleObj>
              </mc:Choice>
              <mc:Fallback>
                <p:oleObj name="Equation" r:id="rId2" imgW="1206360" imgH="444240" progId="Equation.3">
                  <p:embed/>
                  <p:pic>
                    <p:nvPicPr>
                      <p:cNvPr id="0"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038" y="3276600"/>
                        <a:ext cx="2430462" cy="893763"/>
                      </a:xfrm>
                      <a:prstGeom prst="rect">
                        <a:avLst/>
                      </a:prstGeom>
                      <a:solidFill>
                        <a:srgbClr val="FFFF99"/>
                      </a:solidFill>
                    </p:spPr>
                  </p:pic>
                </p:oleObj>
              </mc:Fallback>
            </mc:AlternateContent>
          </a:graphicData>
        </a:graphic>
      </p:graphicFrame>
      <p:sp>
        <p:nvSpPr>
          <p:cNvPr id="26632" name="Text Box 39"/>
          <p:cNvSpPr txBox="1">
            <a:spLocks noChangeArrowheads="1"/>
          </p:cNvSpPr>
          <p:nvPr/>
        </p:nvSpPr>
        <p:spPr bwMode="auto">
          <a:xfrm>
            <a:off x="3810000" y="3962400"/>
            <a:ext cx="1706563" cy="457200"/>
          </a:xfrm>
          <a:prstGeom prst="rect">
            <a:avLst/>
          </a:prstGeom>
          <a:noFill/>
          <a:ln w="9525">
            <a:noFill/>
            <a:miter lim="800000"/>
            <a:headEnd/>
            <a:tailEnd/>
          </a:ln>
        </p:spPr>
        <p:txBody>
          <a:bodyPr wrap="none">
            <a:spAutoFit/>
          </a:bodyPr>
          <a:lstStyle/>
          <a:p>
            <a:pPr eaLnBrk="1" hangingPunct="1"/>
            <a:r>
              <a:rPr lang="en-US"/>
              <a:t>Sub image </a:t>
            </a:r>
            <a:r>
              <a:rPr lang="en-US" i="1"/>
              <a:t>p</a:t>
            </a:r>
          </a:p>
        </p:txBody>
      </p:sp>
      <p:sp>
        <p:nvSpPr>
          <p:cNvPr id="26633" name="Text Box 40"/>
          <p:cNvSpPr txBox="1">
            <a:spLocks noChangeArrowheads="1"/>
          </p:cNvSpPr>
          <p:nvPr/>
        </p:nvSpPr>
        <p:spPr bwMode="auto">
          <a:xfrm>
            <a:off x="1143000" y="4876800"/>
            <a:ext cx="2017713" cy="457200"/>
          </a:xfrm>
          <a:prstGeom prst="rect">
            <a:avLst/>
          </a:prstGeom>
          <a:noFill/>
          <a:ln w="9525">
            <a:noFill/>
            <a:miter lim="800000"/>
            <a:headEnd/>
            <a:tailEnd/>
          </a:ln>
        </p:spPr>
        <p:txBody>
          <a:bodyPr wrap="none">
            <a:spAutoFit/>
          </a:bodyPr>
          <a:lstStyle/>
          <a:p>
            <a:pPr eaLnBrk="1" hangingPunct="1"/>
            <a:r>
              <a:rPr lang="en-US"/>
              <a:t>Original image</a:t>
            </a:r>
          </a:p>
        </p:txBody>
      </p:sp>
      <p:grpSp>
        <p:nvGrpSpPr>
          <p:cNvPr id="3" name="Group 41"/>
          <p:cNvGrpSpPr>
            <a:grpSpLocks/>
          </p:cNvGrpSpPr>
          <p:nvPr/>
        </p:nvGrpSpPr>
        <p:grpSpPr bwMode="auto">
          <a:xfrm>
            <a:off x="3962400" y="2590800"/>
            <a:ext cx="1371600" cy="1371600"/>
            <a:chOff x="2496" y="1632"/>
            <a:chExt cx="864" cy="864"/>
          </a:xfrm>
        </p:grpSpPr>
        <p:sp>
          <p:nvSpPr>
            <p:cNvPr id="26660" name="Rectangle 42"/>
            <p:cNvSpPr>
              <a:spLocks noChangeArrowheads="1"/>
            </p:cNvSpPr>
            <p:nvPr/>
          </p:nvSpPr>
          <p:spPr bwMode="auto">
            <a:xfrm>
              <a:off x="2784" y="1632"/>
              <a:ext cx="288" cy="288"/>
            </a:xfrm>
            <a:prstGeom prst="rect">
              <a:avLst/>
            </a:prstGeom>
            <a:solidFill>
              <a:srgbClr val="FFCC99"/>
            </a:solidFill>
            <a:ln w="25400">
              <a:noFill/>
              <a:miter lim="800000"/>
              <a:headEnd/>
              <a:tailEnd/>
            </a:ln>
          </p:spPr>
          <p:txBody>
            <a:bodyPr wrap="none" anchor="ctr"/>
            <a:lstStyle/>
            <a:p>
              <a:pPr algn="ctr" eaLnBrk="1" hangingPunct="1"/>
              <a:r>
                <a:rPr lang="en-US"/>
                <a:t>4</a:t>
              </a:r>
            </a:p>
          </p:txBody>
        </p:sp>
        <p:sp>
          <p:nvSpPr>
            <p:cNvPr id="26661" name="Rectangle 43"/>
            <p:cNvSpPr>
              <a:spLocks noChangeArrowheads="1"/>
            </p:cNvSpPr>
            <p:nvPr/>
          </p:nvSpPr>
          <p:spPr bwMode="auto">
            <a:xfrm>
              <a:off x="3072" y="1632"/>
              <a:ext cx="288" cy="288"/>
            </a:xfrm>
            <a:prstGeom prst="rect">
              <a:avLst/>
            </a:prstGeom>
            <a:solidFill>
              <a:srgbClr val="FFCC99"/>
            </a:solidFill>
            <a:ln w="25400">
              <a:noFill/>
              <a:miter lim="800000"/>
              <a:headEnd/>
              <a:tailEnd/>
            </a:ln>
          </p:spPr>
          <p:txBody>
            <a:bodyPr wrap="none" anchor="ctr"/>
            <a:lstStyle/>
            <a:p>
              <a:pPr algn="ctr" eaLnBrk="1" hangingPunct="1"/>
              <a:r>
                <a:rPr lang="en-US"/>
                <a:t>1</a:t>
              </a:r>
            </a:p>
          </p:txBody>
        </p:sp>
        <p:sp>
          <p:nvSpPr>
            <p:cNvPr id="26662" name="Rectangle 44"/>
            <p:cNvSpPr>
              <a:spLocks noChangeArrowheads="1"/>
            </p:cNvSpPr>
            <p:nvPr/>
          </p:nvSpPr>
          <p:spPr bwMode="auto">
            <a:xfrm>
              <a:off x="3072" y="2208"/>
              <a:ext cx="288" cy="288"/>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26663" name="Rectangle 45"/>
            <p:cNvSpPr>
              <a:spLocks noChangeArrowheads="1"/>
            </p:cNvSpPr>
            <p:nvPr/>
          </p:nvSpPr>
          <p:spPr bwMode="auto">
            <a:xfrm>
              <a:off x="2784" y="1920"/>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64" name="Rectangle 46"/>
            <p:cNvSpPr>
              <a:spLocks noChangeArrowheads="1"/>
            </p:cNvSpPr>
            <p:nvPr/>
          </p:nvSpPr>
          <p:spPr bwMode="auto">
            <a:xfrm>
              <a:off x="2784" y="2208"/>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65" name="Rectangle 47"/>
            <p:cNvSpPr>
              <a:spLocks noChangeArrowheads="1"/>
            </p:cNvSpPr>
            <p:nvPr/>
          </p:nvSpPr>
          <p:spPr bwMode="auto">
            <a:xfrm>
              <a:off x="3072" y="1920"/>
              <a:ext cx="288" cy="288"/>
            </a:xfrm>
            <a:prstGeom prst="rect">
              <a:avLst/>
            </a:prstGeom>
            <a:solidFill>
              <a:srgbClr val="FFCC99"/>
            </a:solidFill>
            <a:ln w="25400">
              <a:noFill/>
              <a:miter lim="800000"/>
              <a:headEnd/>
              <a:tailEnd/>
            </a:ln>
          </p:spPr>
          <p:txBody>
            <a:bodyPr wrap="none" anchor="ctr"/>
            <a:lstStyle/>
            <a:p>
              <a:pPr algn="ctr" eaLnBrk="1" hangingPunct="1"/>
              <a:r>
                <a:rPr lang="en-US"/>
                <a:t>3</a:t>
              </a:r>
            </a:p>
          </p:txBody>
        </p:sp>
        <p:sp>
          <p:nvSpPr>
            <p:cNvPr id="26666" name="Rectangle 48"/>
            <p:cNvSpPr>
              <a:spLocks noChangeArrowheads="1"/>
            </p:cNvSpPr>
            <p:nvPr/>
          </p:nvSpPr>
          <p:spPr bwMode="auto">
            <a:xfrm>
              <a:off x="2496" y="1632"/>
              <a:ext cx="288" cy="288"/>
            </a:xfrm>
            <a:prstGeom prst="rect">
              <a:avLst/>
            </a:prstGeom>
            <a:solidFill>
              <a:srgbClr val="FFCC99"/>
            </a:solidFill>
            <a:ln w="25400">
              <a:noFill/>
              <a:miter lim="800000"/>
              <a:headEnd/>
              <a:tailEnd/>
            </a:ln>
          </p:spPr>
          <p:txBody>
            <a:bodyPr wrap="none" anchor="ctr"/>
            <a:lstStyle/>
            <a:p>
              <a:pPr algn="ctr" eaLnBrk="1" hangingPunct="1"/>
              <a:r>
                <a:rPr lang="en-US"/>
                <a:t>2</a:t>
              </a:r>
            </a:p>
          </p:txBody>
        </p:sp>
        <p:sp>
          <p:nvSpPr>
            <p:cNvPr id="26667" name="Rectangle 49"/>
            <p:cNvSpPr>
              <a:spLocks noChangeArrowheads="1"/>
            </p:cNvSpPr>
            <p:nvPr/>
          </p:nvSpPr>
          <p:spPr bwMode="auto">
            <a:xfrm>
              <a:off x="2496" y="1920"/>
              <a:ext cx="288" cy="288"/>
            </a:xfrm>
            <a:prstGeom prst="rect">
              <a:avLst/>
            </a:prstGeom>
            <a:solidFill>
              <a:srgbClr val="FFCC99"/>
            </a:solidFill>
            <a:ln w="25400">
              <a:noFill/>
              <a:miter lim="800000"/>
              <a:headEnd/>
              <a:tailEnd/>
            </a:ln>
          </p:spPr>
          <p:txBody>
            <a:bodyPr wrap="none" anchor="ctr"/>
            <a:lstStyle/>
            <a:p>
              <a:pPr algn="ctr" eaLnBrk="1" hangingPunct="1"/>
              <a:r>
                <a:rPr lang="en-US"/>
                <a:t>9</a:t>
              </a:r>
            </a:p>
          </p:txBody>
        </p:sp>
        <p:sp>
          <p:nvSpPr>
            <p:cNvPr id="26668" name="Rectangle 50"/>
            <p:cNvSpPr>
              <a:spLocks noChangeArrowheads="1"/>
            </p:cNvSpPr>
            <p:nvPr/>
          </p:nvSpPr>
          <p:spPr bwMode="auto">
            <a:xfrm>
              <a:off x="2496" y="2208"/>
              <a:ext cx="288" cy="288"/>
            </a:xfrm>
            <a:prstGeom prst="rect">
              <a:avLst/>
            </a:prstGeom>
            <a:solidFill>
              <a:srgbClr val="FFCC99"/>
            </a:solidFill>
            <a:ln w="25400">
              <a:noFill/>
              <a:miter lim="800000"/>
              <a:headEnd/>
              <a:tailEnd/>
            </a:ln>
          </p:spPr>
          <p:txBody>
            <a:bodyPr wrap="none" anchor="ctr"/>
            <a:lstStyle/>
            <a:p>
              <a:pPr algn="ctr" eaLnBrk="1" hangingPunct="1"/>
              <a:r>
                <a:rPr lang="en-US"/>
                <a:t>7</a:t>
              </a:r>
            </a:p>
          </p:txBody>
        </p:sp>
        <p:sp>
          <p:nvSpPr>
            <p:cNvPr id="26669" name="Rectangle 51"/>
            <p:cNvSpPr>
              <a:spLocks noChangeArrowheads="1"/>
            </p:cNvSpPr>
            <p:nvPr/>
          </p:nvSpPr>
          <p:spPr bwMode="auto">
            <a:xfrm>
              <a:off x="2496" y="163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sp>
        <p:nvSpPr>
          <p:cNvPr id="26635" name="Rectangle 52"/>
          <p:cNvSpPr>
            <a:spLocks noChangeArrowheads="1"/>
          </p:cNvSpPr>
          <p:nvPr/>
        </p:nvSpPr>
        <p:spPr bwMode="auto">
          <a:xfrm>
            <a:off x="685800" y="2590800"/>
            <a:ext cx="1371600" cy="1371600"/>
          </a:xfrm>
          <a:prstGeom prst="rect">
            <a:avLst/>
          </a:prstGeom>
          <a:noFill/>
          <a:ln w="25400">
            <a:solidFill>
              <a:schemeClr val="accent2"/>
            </a:solidFill>
            <a:miter lim="800000"/>
            <a:headEnd/>
            <a:tailEnd/>
          </a:ln>
        </p:spPr>
        <p:txBody>
          <a:bodyPr wrap="none" anchor="ctr"/>
          <a:lstStyle/>
          <a:p>
            <a:pPr eaLnBrk="1" hangingPunct="1"/>
            <a:endParaRPr lang="en-IN"/>
          </a:p>
        </p:txBody>
      </p:sp>
      <p:grpSp>
        <p:nvGrpSpPr>
          <p:cNvPr id="4" name="Group 53"/>
          <p:cNvGrpSpPr>
            <a:grpSpLocks/>
          </p:cNvGrpSpPr>
          <p:nvPr/>
        </p:nvGrpSpPr>
        <p:grpSpPr bwMode="auto">
          <a:xfrm>
            <a:off x="4114800" y="4876800"/>
            <a:ext cx="1828800" cy="1828800"/>
            <a:chOff x="2592" y="3072"/>
            <a:chExt cx="1152" cy="1152"/>
          </a:xfrm>
        </p:grpSpPr>
        <p:sp>
          <p:nvSpPr>
            <p:cNvPr id="26645" name="Rectangle 54"/>
            <p:cNvSpPr>
              <a:spLocks noChangeArrowheads="1"/>
            </p:cNvSpPr>
            <p:nvPr/>
          </p:nvSpPr>
          <p:spPr bwMode="auto">
            <a:xfrm>
              <a:off x="2592" y="3072"/>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46" name="Rectangle 55"/>
            <p:cNvSpPr>
              <a:spLocks noChangeArrowheads="1"/>
            </p:cNvSpPr>
            <p:nvPr/>
          </p:nvSpPr>
          <p:spPr bwMode="auto">
            <a:xfrm>
              <a:off x="2880" y="3072"/>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47" name="Rectangle 56"/>
            <p:cNvSpPr>
              <a:spLocks noChangeArrowheads="1"/>
            </p:cNvSpPr>
            <p:nvPr/>
          </p:nvSpPr>
          <p:spPr bwMode="auto">
            <a:xfrm>
              <a:off x="3168" y="3072"/>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48" name="Rectangle 57"/>
            <p:cNvSpPr>
              <a:spLocks noChangeArrowheads="1"/>
            </p:cNvSpPr>
            <p:nvPr/>
          </p:nvSpPr>
          <p:spPr bwMode="auto">
            <a:xfrm>
              <a:off x="2592" y="3360"/>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49" name="Rectangle 58"/>
            <p:cNvSpPr>
              <a:spLocks noChangeArrowheads="1"/>
            </p:cNvSpPr>
            <p:nvPr/>
          </p:nvSpPr>
          <p:spPr bwMode="auto">
            <a:xfrm>
              <a:off x="3456" y="3072"/>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0" name="Rectangle 59"/>
            <p:cNvSpPr>
              <a:spLocks noChangeArrowheads="1"/>
            </p:cNvSpPr>
            <p:nvPr/>
          </p:nvSpPr>
          <p:spPr bwMode="auto">
            <a:xfrm>
              <a:off x="3168" y="3360"/>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1" name="Rectangle 60"/>
            <p:cNvSpPr>
              <a:spLocks noChangeArrowheads="1"/>
            </p:cNvSpPr>
            <p:nvPr/>
          </p:nvSpPr>
          <p:spPr bwMode="auto">
            <a:xfrm>
              <a:off x="3456" y="3360"/>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2" name="Rectangle 61"/>
            <p:cNvSpPr>
              <a:spLocks noChangeArrowheads="1"/>
            </p:cNvSpPr>
            <p:nvPr/>
          </p:nvSpPr>
          <p:spPr bwMode="auto">
            <a:xfrm>
              <a:off x="2592" y="3648"/>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3" name="Rectangle 62"/>
            <p:cNvSpPr>
              <a:spLocks noChangeArrowheads="1"/>
            </p:cNvSpPr>
            <p:nvPr/>
          </p:nvSpPr>
          <p:spPr bwMode="auto">
            <a:xfrm>
              <a:off x="2880" y="3648"/>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4" name="Rectangle 63"/>
            <p:cNvSpPr>
              <a:spLocks noChangeArrowheads="1"/>
            </p:cNvSpPr>
            <p:nvPr/>
          </p:nvSpPr>
          <p:spPr bwMode="auto">
            <a:xfrm>
              <a:off x="3168" y="3648"/>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5" name="Rectangle 64"/>
            <p:cNvSpPr>
              <a:spLocks noChangeArrowheads="1"/>
            </p:cNvSpPr>
            <p:nvPr/>
          </p:nvSpPr>
          <p:spPr bwMode="auto">
            <a:xfrm>
              <a:off x="2880" y="3936"/>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6" name="Rectangle 65"/>
            <p:cNvSpPr>
              <a:spLocks noChangeArrowheads="1"/>
            </p:cNvSpPr>
            <p:nvPr/>
          </p:nvSpPr>
          <p:spPr bwMode="auto">
            <a:xfrm>
              <a:off x="3456" y="3648"/>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7" name="Rectangle 66"/>
            <p:cNvSpPr>
              <a:spLocks noChangeArrowheads="1"/>
            </p:cNvSpPr>
            <p:nvPr/>
          </p:nvSpPr>
          <p:spPr bwMode="auto">
            <a:xfrm>
              <a:off x="2592" y="3936"/>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8" name="Rectangle 67"/>
            <p:cNvSpPr>
              <a:spLocks noChangeArrowheads="1"/>
            </p:cNvSpPr>
            <p:nvPr/>
          </p:nvSpPr>
          <p:spPr bwMode="auto">
            <a:xfrm>
              <a:off x="3168" y="3936"/>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sp>
          <p:nvSpPr>
            <p:cNvPr id="26659" name="Rectangle 68"/>
            <p:cNvSpPr>
              <a:spLocks noChangeArrowheads="1"/>
            </p:cNvSpPr>
            <p:nvPr/>
          </p:nvSpPr>
          <p:spPr bwMode="auto">
            <a:xfrm>
              <a:off x="3456" y="3936"/>
              <a:ext cx="288" cy="288"/>
            </a:xfrm>
            <a:prstGeom prst="rect">
              <a:avLst/>
            </a:prstGeom>
            <a:noFill/>
            <a:ln w="25400">
              <a:solidFill>
                <a:schemeClr val="accent2"/>
              </a:solidFill>
              <a:miter lim="800000"/>
              <a:headEnd/>
              <a:tailEnd/>
            </a:ln>
          </p:spPr>
          <p:txBody>
            <a:bodyPr wrap="none" anchor="ctr"/>
            <a:lstStyle/>
            <a:p>
              <a:pPr algn="ctr" eaLnBrk="1" hangingPunct="1"/>
              <a:endParaRPr lang="en-US"/>
            </a:p>
          </p:txBody>
        </p:sp>
      </p:grpSp>
      <p:sp>
        <p:nvSpPr>
          <p:cNvPr id="26637" name="Oval 69"/>
          <p:cNvSpPr>
            <a:spLocks noChangeArrowheads="1"/>
          </p:cNvSpPr>
          <p:nvPr/>
        </p:nvSpPr>
        <p:spPr bwMode="auto">
          <a:xfrm>
            <a:off x="1066800" y="2971800"/>
            <a:ext cx="609600" cy="609600"/>
          </a:xfrm>
          <a:prstGeom prst="ellipse">
            <a:avLst/>
          </a:prstGeom>
          <a:noFill/>
          <a:ln w="25400">
            <a:solidFill>
              <a:srgbClr val="FF0000"/>
            </a:solidFill>
            <a:round/>
            <a:headEnd/>
            <a:tailEnd/>
          </a:ln>
        </p:spPr>
        <p:txBody>
          <a:bodyPr wrap="none" anchor="ctr"/>
          <a:lstStyle/>
          <a:p>
            <a:pPr eaLnBrk="1" hangingPunct="1"/>
            <a:endParaRPr lang="en-IN"/>
          </a:p>
        </p:txBody>
      </p:sp>
      <p:sp>
        <p:nvSpPr>
          <p:cNvPr id="26638" name="Text Box 70"/>
          <p:cNvSpPr txBox="1">
            <a:spLocks noChangeArrowheads="1"/>
          </p:cNvSpPr>
          <p:nvPr/>
        </p:nvSpPr>
        <p:spPr bwMode="auto">
          <a:xfrm>
            <a:off x="5943600" y="6248400"/>
            <a:ext cx="1849438" cy="457200"/>
          </a:xfrm>
          <a:prstGeom prst="rect">
            <a:avLst/>
          </a:prstGeom>
          <a:noFill/>
          <a:ln w="9525">
            <a:noFill/>
            <a:miter lim="800000"/>
            <a:headEnd/>
            <a:tailEnd/>
          </a:ln>
        </p:spPr>
        <p:txBody>
          <a:bodyPr wrap="none">
            <a:spAutoFit/>
          </a:bodyPr>
          <a:lstStyle/>
          <a:p>
            <a:pPr eaLnBrk="1" hangingPunct="1"/>
            <a:r>
              <a:rPr lang="en-US"/>
              <a:t>Output image</a:t>
            </a:r>
          </a:p>
        </p:txBody>
      </p:sp>
      <p:sp>
        <p:nvSpPr>
          <p:cNvPr id="26639" name="AutoShape 71"/>
          <p:cNvSpPr>
            <a:spLocks noChangeArrowheads="1"/>
          </p:cNvSpPr>
          <p:nvPr/>
        </p:nvSpPr>
        <p:spPr bwMode="auto">
          <a:xfrm>
            <a:off x="5410200" y="3352800"/>
            <a:ext cx="381000" cy="381000"/>
          </a:xfrm>
          <a:prstGeom prst="rightArrow">
            <a:avLst>
              <a:gd name="adj1" fmla="val 40833"/>
              <a:gd name="adj2" fmla="val 40625"/>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26640" name="AutoShape 72"/>
          <p:cNvSpPr>
            <a:spLocks noChangeArrowheads="1"/>
          </p:cNvSpPr>
          <p:nvPr/>
        </p:nvSpPr>
        <p:spPr bwMode="auto">
          <a:xfrm>
            <a:off x="3505200" y="3124200"/>
            <a:ext cx="381000" cy="381000"/>
          </a:xfrm>
          <a:prstGeom prst="rightArrow">
            <a:avLst>
              <a:gd name="adj1" fmla="val 40833"/>
              <a:gd name="adj2" fmla="val 40625"/>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26641" name="Line 73"/>
          <p:cNvSpPr>
            <a:spLocks noChangeShapeType="1"/>
          </p:cNvSpPr>
          <p:nvPr/>
        </p:nvSpPr>
        <p:spPr bwMode="auto">
          <a:xfrm flipH="1">
            <a:off x="4953000" y="3962400"/>
            <a:ext cx="1143000" cy="1447800"/>
          </a:xfrm>
          <a:prstGeom prst="line">
            <a:avLst/>
          </a:prstGeom>
          <a:noFill/>
          <a:ln w="25400">
            <a:solidFill>
              <a:schemeClr val="accent2"/>
            </a:solidFill>
            <a:round/>
            <a:headEnd/>
            <a:tailEnd type="triangle" w="med" len="med"/>
          </a:ln>
        </p:spPr>
        <p:txBody>
          <a:bodyPr/>
          <a:lstStyle/>
          <a:p>
            <a:endParaRPr lang="en-US"/>
          </a:p>
        </p:txBody>
      </p:sp>
      <p:sp>
        <p:nvSpPr>
          <p:cNvPr id="26642" name="Text Box 74"/>
          <p:cNvSpPr txBox="1">
            <a:spLocks noChangeArrowheads="1"/>
          </p:cNvSpPr>
          <p:nvPr/>
        </p:nvSpPr>
        <p:spPr bwMode="auto">
          <a:xfrm>
            <a:off x="6232525" y="4460875"/>
            <a:ext cx="2541588" cy="1187450"/>
          </a:xfrm>
          <a:prstGeom prst="rect">
            <a:avLst/>
          </a:prstGeom>
          <a:noFill/>
          <a:ln w="9525">
            <a:noFill/>
            <a:miter lim="800000"/>
            <a:headEnd/>
            <a:tailEnd/>
          </a:ln>
        </p:spPr>
        <p:txBody>
          <a:bodyPr wrap="none">
            <a:spAutoFit/>
          </a:bodyPr>
          <a:lstStyle/>
          <a:p>
            <a:pPr eaLnBrk="1" hangingPunct="1"/>
            <a:r>
              <a:rPr lang="en-US" b="1" u="sng">
                <a:solidFill>
                  <a:schemeClr val="accent2"/>
                </a:solidFill>
              </a:rPr>
              <a:t>Step 3</a:t>
            </a:r>
            <a:r>
              <a:rPr lang="en-US"/>
              <a:t>: Place the</a:t>
            </a:r>
          </a:p>
          <a:p>
            <a:pPr eaLnBrk="1" hangingPunct="1"/>
            <a:r>
              <a:rPr lang="en-US"/>
              <a:t>result at the pixel</a:t>
            </a:r>
          </a:p>
          <a:p>
            <a:pPr eaLnBrk="1" hangingPunct="1"/>
            <a:r>
              <a:rPr lang="en-US"/>
              <a:t>in the output image</a:t>
            </a:r>
          </a:p>
        </p:txBody>
      </p:sp>
      <p:sp>
        <p:nvSpPr>
          <p:cNvPr id="26643" name="Text Box 75"/>
          <p:cNvSpPr txBox="1">
            <a:spLocks noChangeArrowheads="1"/>
          </p:cNvSpPr>
          <p:nvPr/>
        </p:nvSpPr>
        <p:spPr bwMode="auto">
          <a:xfrm>
            <a:off x="457200" y="5486400"/>
            <a:ext cx="3219450" cy="1187450"/>
          </a:xfrm>
          <a:prstGeom prst="rect">
            <a:avLst/>
          </a:prstGeom>
          <a:noFill/>
          <a:ln w="9525">
            <a:noFill/>
            <a:miter lim="800000"/>
            <a:headEnd/>
            <a:tailEnd/>
          </a:ln>
        </p:spPr>
        <p:txBody>
          <a:bodyPr wrap="none">
            <a:spAutoFit/>
          </a:bodyPr>
          <a:lstStyle/>
          <a:p>
            <a:pPr eaLnBrk="1" hangingPunct="1"/>
            <a:r>
              <a:rPr lang="en-US"/>
              <a:t>     </a:t>
            </a:r>
            <a:r>
              <a:rPr lang="en-US" b="1" u="sng">
                <a:solidFill>
                  <a:schemeClr val="accent2"/>
                </a:solidFill>
              </a:rPr>
              <a:t>Step 4</a:t>
            </a:r>
            <a:r>
              <a:rPr lang="en-US"/>
              <a:t>: Move the </a:t>
            </a:r>
          </a:p>
          <a:p>
            <a:pPr eaLnBrk="1" hangingPunct="1"/>
            <a:r>
              <a:rPr lang="en-US"/>
              <a:t>window to the next </a:t>
            </a:r>
          </a:p>
          <a:p>
            <a:pPr eaLnBrk="1" hangingPunct="1"/>
            <a:r>
              <a:rPr lang="en-US"/>
              <a:t>location and go to Step 2</a:t>
            </a:r>
          </a:p>
        </p:txBody>
      </p:sp>
      <p:sp>
        <p:nvSpPr>
          <p:cNvPr id="119884" name="Text Box 76"/>
          <p:cNvSpPr txBox="1">
            <a:spLocks noChangeArrowheads="1"/>
          </p:cNvSpPr>
          <p:nvPr/>
        </p:nvSpPr>
        <p:spPr bwMode="auto">
          <a:xfrm>
            <a:off x="536575" y="-26988"/>
            <a:ext cx="6556375"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Text Box 3"/>
          <p:cNvSpPr txBox="1">
            <a:spLocks noChangeArrowheads="1"/>
          </p:cNvSpPr>
          <p:nvPr/>
        </p:nvSpPr>
        <p:spPr bwMode="auto">
          <a:xfrm>
            <a:off x="142844" y="1071546"/>
            <a:ext cx="7154863" cy="1917700"/>
          </a:xfrm>
          <a:prstGeom prst="rect">
            <a:avLst/>
          </a:prstGeom>
          <a:noFill/>
          <a:ln w="9525">
            <a:noFill/>
            <a:miter lim="800000"/>
            <a:headEnd/>
            <a:tailEnd/>
          </a:ln>
        </p:spPr>
        <p:txBody>
          <a:bodyPr wrap="none">
            <a:spAutoFit/>
          </a:bodyPr>
          <a:lstStyle/>
          <a:p>
            <a:pPr marL="457200" indent="-457200" eaLnBrk="1" hangingPunct="1">
              <a:buFont typeface="Wingdings" pitchFamily="2" charset="2"/>
              <a:buNone/>
            </a:pPr>
            <a:r>
              <a:rPr lang="en-US" dirty="0"/>
              <a:t>The mask operation at each point is performed by:</a:t>
            </a:r>
          </a:p>
          <a:p>
            <a:pPr marL="457200" indent="-457200" eaLnBrk="1" hangingPunct="1">
              <a:buFont typeface="Wingdings" pitchFamily="2" charset="2"/>
              <a:buNone/>
            </a:pPr>
            <a:r>
              <a:rPr lang="en-US" dirty="0"/>
              <a:t>1.  Move the reference point (center) of mask to the</a:t>
            </a:r>
          </a:p>
          <a:p>
            <a:pPr marL="457200" indent="-457200" eaLnBrk="1" hangingPunct="1">
              <a:buFont typeface="Wingdings" pitchFamily="2" charset="2"/>
              <a:buNone/>
            </a:pPr>
            <a:r>
              <a:rPr lang="en-US" dirty="0"/>
              <a:t>     location to be computed </a:t>
            </a:r>
          </a:p>
          <a:p>
            <a:pPr marL="457200" indent="-457200" eaLnBrk="1" hangingPunct="1">
              <a:buFont typeface="Wingdings" pitchFamily="2" charset="2"/>
              <a:buNone/>
            </a:pPr>
            <a:r>
              <a:rPr lang="en-US" dirty="0"/>
              <a:t>2.  Compute </a:t>
            </a:r>
            <a:r>
              <a:rPr lang="en-US" b="1" i="1" dirty="0">
                <a:solidFill>
                  <a:schemeClr val="accent2"/>
                </a:solidFill>
              </a:rPr>
              <a:t>sum of products</a:t>
            </a:r>
            <a:r>
              <a:rPr lang="en-US" dirty="0"/>
              <a:t> between mask coefficients </a:t>
            </a:r>
          </a:p>
          <a:p>
            <a:pPr marL="457200" indent="-457200" eaLnBrk="1" hangingPunct="1">
              <a:buFont typeface="Wingdings" pitchFamily="2" charset="2"/>
              <a:buNone/>
            </a:pPr>
            <a:r>
              <a:rPr lang="en-US" dirty="0"/>
              <a:t>     and pixels in </a:t>
            </a:r>
            <a:r>
              <a:rPr lang="en-US" dirty="0" err="1"/>
              <a:t>subimage</a:t>
            </a:r>
            <a:r>
              <a:rPr lang="en-US" dirty="0"/>
              <a:t> under the mask.</a:t>
            </a:r>
          </a:p>
        </p:txBody>
      </p:sp>
      <p:grpSp>
        <p:nvGrpSpPr>
          <p:cNvPr id="2" name="Group 4"/>
          <p:cNvGrpSpPr>
            <a:grpSpLocks/>
          </p:cNvGrpSpPr>
          <p:nvPr/>
        </p:nvGrpSpPr>
        <p:grpSpPr bwMode="auto">
          <a:xfrm>
            <a:off x="1035050" y="3068638"/>
            <a:ext cx="2740025" cy="2601912"/>
            <a:chOff x="700" y="2094"/>
            <a:chExt cx="1556" cy="1477"/>
          </a:xfrm>
        </p:grpSpPr>
        <p:sp>
          <p:nvSpPr>
            <p:cNvPr id="28696" name="Rectangle 5"/>
            <p:cNvSpPr>
              <a:spLocks noChangeArrowheads="1"/>
            </p:cNvSpPr>
            <p:nvPr/>
          </p:nvSpPr>
          <p:spPr bwMode="auto">
            <a:xfrm>
              <a:off x="1344"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p(2,1)</a:t>
              </a:r>
            </a:p>
          </p:txBody>
        </p:sp>
        <p:sp>
          <p:nvSpPr>
            <p:cNvPr id="28697" name="Rectangle 6"/>
            <p:cNvSpPr>
              <a:spLocks noChangeArrowheads="1"/>
            </p:cNvSpPr>
            <p:nvPr/>
          </p:nvSpPr>
          <p:spPr bwMode="auto">
            <a:xfrm>
              <a:off x="1632"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p(3,2)</a:t>
              </a:r>
            </a:p>
          </p:txBody>
        </p:sp>
        <p:sp>
          <p:nvSpPr>
            <p:cNvPr id="28698" name="Rectangle 7"/>
            <p:cNvSpPr>
              <a:spLocks noChangeArrowheads="1"/>
            </p:cNvSpPr>
            <p:nvPr/>
          </p:nvSpPr>
          <p:spPr bwMode="auto">
            <a:xfrm>
              <a:off x="1344"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p(2,2)</a:t>
              </a:r>
            </a:p>
          </p:txBody>
        </p:sp>
        <p:sp>
          <p:nvSpPr>
            <p:cNvPr id="28699" name="Rectangle 8"/>
            <p:cNvSpPr>
              <a:spLocks noChangeArrowheads="1"/>
            </p:cNvSpPr>
            <p:nvPr/>
          </p:nvSpPr>
          <p:spPr bwMode="auto">
            <a:xfrm>
              <a:off x="1344" y="2976"/>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p(2,3)</a:t>
              </a:r>
            </a:p>
          </p:txBody>
        </p:sp>
        <p:sp>
          <p:nvSpPr>
            <p:cNvPr id="28700" name="Rectangle 9"/>
            <p:cNvSpPr>
              <a:spLocks noChangeArrowheads="1"/>
            </p:cNvSpPr>
            <p:nvPr/>
          </p:nvSpPr>
          <p:spPr bwMode="auto">
            <a:xfrm>
              <a:off x="1056" y="2688"/>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p(2,1)</a:t>
              </a:r>
            </a:p>
          </p:txBody>
        </p:sp>
        <p:sp>
          <p:nvSpPr>
            <p:cNvPr id="28701" name="Rectangle 10"/>
            <p:cNvSpPr>
              <a:spLocks noChangeArrowheads="1"/>
            </p:cNvSpPr>
            <p:nvPr/>
          </p:nvSpPr>
          <p:spPr bwMode="auto">
            <a:xfrm>
              <a:off x="1632" y="2976"/>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p(3,3)</a:t>
              </a:r>
            </a:p>
          </p:txBody>
        </p:sp>
        <p:sp>
          <p:nvSpPr>
            <p:cNvPr id="28702" name="Rectangle 11"/>
            <p:cNvSpPr>
              <a:spLocks noChangeArrowheads="1"/>
            </p:cNvSpPr>
            <p:nvPr/>
          </p:nvSpPr>
          <p:spPr bwMode="auto">
            <a:xfrm>
              <a:off x="1056"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p(1,1)</a:t>
              </a:r>
            </a:p>
          </p:txBody>
        </p:sp>
        <p:sp>
          <p:nvSpPr>
            <p:cNvPr id="28703" name="Rectangle 12"/>
            <p:cNvSpPr>
              <a:spLocks noChangeArrowheads="1"/>
            </p:cNvSpPr>
            <p:nvPr/>
          </p:nvSpPr>
          <p:spPr bwMode="auto">
            <a:xfrm>
              <a:off x="1056" y="2976"/>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p(1,3)</a:t>
              </a:r>
            </a:p>
          </p:txBody>
        </p:sp>
        <p:sp>
          <p:nvSpPr>
            <p:cNvPr id="28704" name="Rectangle 13"/>
            <p:cNvSpPr>
              <a:spLocks noChangeArrowheads="1"/>
            </p:cNvSpPr>
            <p:nvPr/>
          </p:nvSpPr>
          <p:spPr bwMode="auto">
            <a:xfrm>
              <a:off x="1632" y="2400"/>
              <a:ext cx="288" cy="288"/>
            </a:xfrm>
            <a:prstGeom prst="rect">
              <a:avLst/>
            </a:prstGeom>
            <a:solidFill>
              <a:srgbClr val="CCFFFF"/>
            </a:solidFill>
            <a:ln w="25400">
              <a:solidFill>
                <a:schemeClr val="accent2"/>
              </a:solidFill>
              <a:miter lim="800000"/>
              <a:headEnd/>
              <a:tailEnd/>
            </a:ln>
          </p:spPr>
          <p:txBody>
            <a:bodyPr wrap="none" anchor="ctr"/>
            <a:lstStyle/>
            <a:p>
              <a:pPr algn="ctr" eaLnBrk="1" hangingPunct="1"/>
              <a:r>
                <a:rPr lang="en-US" sz="1400" b="1"/>
                <a:t>p(3,1)</a:t>
              </a:r>
            </a:p>
          </p:txBody>
        </p:sp>
        <p:grpSp>
          <p:nvGrpSpPr>
            <p:cNvPr id="3" name="Group 14"/>
            <p:cNvGrpSpPr>
              <a:grpSpLocks/>
            </p:cNvGrpSpPr>
            <p:nvPr/>
          </p:nvGrpSpPr>
          <p:grpSpPr bwMode="auto">
            <a:xfrm>
              <a:off x="1056" y="2112"/>
              <a:ext cx="864" cy="1392"/>
              <a:chOff x="1056" y="1968"/>
              <a:chExt cx="864" cy="1680"/>
            </a:xfrm>
          </p:grpSpPr>
          <p:sp>
            <p:nvSpPr>
              <p:cNvPr id="28715" name="Line 15"/>
              <p:cNvSpPr>
                <a:spLocks noChangeShapeType="1"/>
              </p:cNvSpPr>
              <p:nvPr/>
            </p:nvSpPr>
            <p:spPr bwMode="auto">
              <a:xfrm>
                <a:off x="1344" y="1968"/>
                <a:ext cx="0" cy="1680"/>
              </a:xfrm>
              <a:prstGeom prst="line">
                <a:avLst/>
              </a:prstGeom>
              <a:noFill/>
              <a:ln w="25400">
                <a:solidFill>
                  <a:schemeClr val="accent2"/>
                </a:solidFill>
                <a:round/>
                <a:headEnd/>
                <a:tailEnd/>
              </a:ln>
            </p:spPr>
            <p:txBody>
              <a:bodyPr/>
              <a:lstStyle/>
              <a:p>
                <a:endParaRPr lang="en-US"/>
              </a:p>
            </p:txBody>
          </p:sp>
          <p:sp>
            <p:nvSpPr>
              <p:cNvPr id="28716" name="Line 16"/>
              <p:cNvSpPr>
                <a:spLocks noChangeShapeType="1"/>
              </p:cNvSpPr>
              <p:nvPr/>
            </p:nvSpPr>
            <p:spPr bwMode="auto">
              <a:xfrm>
                <a:off x="1056" y="1968"/>
                <a:ext cx="0" cy="1680"/>
              </a:xfrm>
              <a:prstGeom prst="line">
                <a:avLst/>
              </a:prstGeom>
              <a:noFill/>
              <a:ln w="25400">
                <a:solidFill>
                  <a:schemeClr val="accent2"/>
                </a:solidFill>
                <a:round/>
                <a:headEnd/>
                <a:tailEnd/>
              </a:ln>
            </p:spPr>
            <p:txBody>
              <a:bodyPr/>
              <a:lstStyle/>
              <a:p>
                <a:endParaRPr lang="en-US"/>
              </a:p>
            </p:txBody>
          </p:sp>
          <p:sp>
            <p:nvSpPr>
              <p:cNvPr id="28717" name="Line 17"/>
              <p:cNvSpPr>
                <a:spLocks noChangeShapeType="1"/>
              </p:cNvSpPr>
              <p:nvPr/>
            </p:nvSpPr>
            <p:spPr bwMode="auto">
              <a:xfrm>
                <a:off x="1920" y="1968"/>
                <a:ext cx="0" cy="1680"/>
              </a:xfrm>
              <a:prstGeom prst="line">
                <a:avLst/>
              </a:prstGeom>
              <a:noFill/>
              <a:ln w="25400">
                <a:solidFill>
                  <a:schemeClr val="accent2"/>
                </a:solidFill>
                <a:round/>
                <a:headEnd/>
                <a:tailEnd/>
              </a:ln>
            </p:spPr>
            <p:txBody>
              <a:bodyPr/>
              <a:lstStyle/>
              <a:p>
                <a:endParaRPr lang="en-US"/>
              </a:p>
            </p:txBody>
          </p:sp>
          <p:sp>
            <p:nvSpPr>
              <p:cNvPr id="28718" name="Line 18"/>
              <p:cNvSpPr>
                <a:spLocks noChangeShapeType="1"/>
              </p:cNvSpPr>
              <p:nvPr/>
            </p:nvSpPr>
            <p:spPr bwMode="auto">
              <a:xfrm>
                <a:off x="1632" y="1968"/>
                <a:ext cx="0" cy="1680"/>
              </a:xfrm>
              <a:prstGeom prst="line">
                <a:avLst/>
              </a:prstGeom>
              <a:noFill/>
              <a:ln w="25400">
                <a:solidFill>
                  <a:schemeClr val="accent2"/>
                </a:solidFill>
                <a:round/>
                <a:headEnd/>
                <a:tailEnd/>
              </a:ln>
            </p:spPr>
            <p:txBody>
              <a:bodyPr/>
              <a:lstStyle/>
              <a:p>
                <a:endParaRPr lang="en-US"/>
              </a:p>
            </p:txBody>
          </p:sp>
        </p:grpSp>
        <p:grpSp>
          <p:nvGrpSpPr>
            <p:cNvPr id="4" name="Group 19"/>
            <p:cNvGrpSpPr>
              <a:grpSpLocks/>
            </p:cNvGrpSpPr>
            <p:nvPr/>
          </p:nvGrpSpPr>
          <p:grpSpPr bwMode="auto">
            <a:xfrm>
              <a:off x="720" y="2400"/>
              <a:ext cx="1536" cy="864"/>
              <a:chOff x="624" y="2400"/>
              <a:chExt cx="1680" cy="864"/>
            </a:xfrm>
          </p:grpSpPr>
          <p:sp>
            <p:nvSpPr>
              <p:cNvPr id="28711" name="Line 20"/>
              <p:cNvSpPr>
                <a:spLocks noChangeShapeType="1"/>
              </p:cNvSpPr>
              <p:nvPr/>
            </p:nvSpPr>
            <p:spPr bwMode="auto">
              <a:xfrm rot="-5400000">
                <a:off x="1464" y="1560"/>
                <a:ext cx="0" cy="1680"/>
              </a:xfrm>
              <a:prstGeom prst="line">
                <a:avLst/>
              </a:prstGeom>
              <a:noFill/>
              <a:ln w="25400">
                <a:solidFill>
                  <a:schemeClr val="accent2"/>
                </a:solidFill>
                <a:round/>
                <a:headEnd/>
                <a:tailEnd/>
              </a:ln>
            </p:spPr>
            <p:txBody>
              <a:bodyPr/>
              <a:lstStyle/>
              <a:p>
                <a:endParaRPr lang="en-US"/>
              </a:p>
            </p:txBody>
          </p:sp>
          <p:sp>
            <p:nvSpPr>
              <p:cNvPr id="28712" name="Line 21"/>
              <p:cNvSpPr>
                <a:spLocks noChangeShapeType="1"/>
              </p:cNvSpPr>
              <p:nvPr/>
            </p:nvSpPr>
            <p:spPr bwMode="auto">
              <a:xfrm rot="-5400000">
                <a:off x="1464" y="1848"/>
                <a:ext cx="0" cy="1680"/>
              </a:xfrm>
              <a:prstGeom prst="line">
                <a:avLst/>
              </a:prstGeom>
              <a:noFill/>
              <a:ln w="25400">
                <a:solidFill>
                  <a:schemeClr val="accent2"/>
                </a:solidFill>
                <a:round/>
                <a:headEnd/>
                <a:tailEnd/>
              </a:ln>
            </p:spPr>
            <p:txBody>
              <a:bodyPr/>
              <a:lstStyle/>
              <a:p>
                <a:endParaRPr lang="en-US"/>
              </a:p>
            </p:txBody>
          </p:sp>
          <p:sp>
            <p:nvSpPr>
              <p:cNvPr id="28713" name="Line 22"/>
              <p:cNvSpPr>
                <a:spLocks noChangeShapeType="1"/>
              </p:cNvSpPr>
              <p:nvPr/>
            </p:nvSpPr>
            <p:spPr bwMode="auto">
              <a:xfrm rot="-5400000">
                <a:off x="1464" y="2136"/>
                <a:ext cx="0" cy="1680"/>
              </a:xfrm>
              <a:prstGeom prst="line">
                <a:avLst/>
              </a:prstGeom>
              <a:noFill/>
              <a:ln w="25400">
                <a:solidFill>
                  <a:schemeClr val="accent2"/>
                </a:solidFill>
                <a:round/>
                <a:headEnd/>
                <a:tailEnd/>
              </a:ln>
            </p:spPr>
            <p:txBody>
              <a:bodyPr/>
              <a:lstStyle/>
              <a:p>
                <a:endParaRPr lang="en-US"/>
              </a:p>
            </p:txBody>
          </p:sp>
          <p:sp>
            <p:nvSpPr>
              <p:cNvPr id="28714" name="Line 23"/>
              <p:cNvSpPr>
                <a:spLocks noChangeShapeType="1"/>
              </p:cNvSpPr>
              <p:nvPr/>
            </p:nvSpPr>
            <p:spPr bwMode="auto">
              <a:xfrm rot="-5400000">
                <a:off x="1464" y="2424"/>
                <a:ext cx="0" cy="1680"/>
              </a:xfrm>
              <a:prstGeom prst="line">
                <a:avLst/>
              </a:prstGeom>
              <a:noFill/>
              <a:ln w="25400">
                <a:solidFill>
                  <a:schemeClr val="accent2"/>
                </a:solidFill>
                <a:round/>
                <a:headEnd/>
                <a:tailEnd/>
              </a:ln>
            </p:spPr>
            <p:txBody>
              <a:bodyPr/>
              <a:lstStyle/>
              <a:p>
                <a:endParaRPr lang="en-US"/>
              </a:p>
            </p:txBody>
          </p:sp>
        </p:grpSp>
        <p:sp>
          <p:nvSpPr>
            <p:cNvPr id="28707" name="Text Box 24"/>
            <p:cNvSpPr txBox="1">
              <a:spLocks noChangeArrowheads="1"/>
            </p:cNvSpPr>
            <p:nvPr/>
          </p:nvSpPr>
          <p:spPr bwMode="auto">
            <a:xfrm>
              <a:off x="1968" y="2640"/>
              <a:ext cx="277" cy="260"/>
            </a:xfrm>
            <a:prstGeom prst="rect">
              <a:avLst/>
            </a:prstGeom>
            <a:noFill/>
            <a:ln w="9525">
              <a:noFill/>
              <a:miter lim="800000"/>
              <a:headEnd/>
              <a:tailEnd/>
            </a:ln>
          </p:spPr>
          <p:txBody>
            <a:bodyPr wrap="none">
              <a:spAutoFit/>
            </a:bodyPr>
            <a:lstStyle/>
            <a:p>
              <a:pPr eaLnBrk="1" hangingPunct="1"/>
              <a:r>
                <a:rPr lang="en-US"/>
                <a:t>…</a:t>
              </a:r>
            </a:p>
          </p:txBody>
        </p:sp>
        <p:sp>
          <p:nvSpPr>
            <p:cNvPr id="28708" name="Text Box 25"/>
            <p:cNvSpPr txBox="1">
              <a:spLocks noChangeArrowheads="1"/>
            </p:cNvSpPr>
            <p:nvPr/>
          </p:nvSpPr>
          <p:spPr bwMode="auto">
            <a:xfrm>
              <a:off x="700" y="2640"/>
              <a:ext cx="278" cy="260"/>
            </a:xfrm>
            <a:prstGeom prst="rect">
              <a:avLst/>
            </a:prstGeom>
            <a:noFill/>
            <a:ln w="9525">
              <a:noFill/>
              <a:miter lim="800000"/>
              <a:headEnd/>
              <a:tailEnd/>
            </a:ln>
          </p:spPr>
          <p:txBody>
            <a:bodyPr wrap="none">
              <a:spAutoFit/>
            </a:bodyPr>
            <a:lstStyle/>
            <a:p>
              <a:pPr eaLnBrk="1" hangingPunct="1"/>
              <a:r>
                <a:rPr lang="en-US"/>
                <a:t>…</a:t>
              </a:r>
            </a:p>
          </p:txBody>
        </p:sp>
        <p:sp>
          <p:nvSpPr>
            <p:cNvPr id="28709" name="Text Box 26"/>
            <p:cNvSpPr txBox="1">
              <a:spLocks noChangeArrowheads="1"/>
            </p:cNvSpPr>
            <p:nvPr/>
          </p:nvSpPr>
          <p:spPr bwMode="auto">
            <a:xfrm rot="-5400000">
              <a:off x="1287" y="2103"/>
              <a:ext cx="277" cy="260"/>
            </a:xfrm>
            <a:prstGeom prst="rect">
              <a:avLst/>
            </a:prstGeom>
            <a:noFill/>
            <a:ln w="9525">
              <a:noFill/>
              <a:miter lim="800000"/>
              <a:headEnd/>
              <a:tailEnd/>
            </a:ln>
          </p:spPr>
          <p:txBody>
            <a:bodyPr wrap="none">
              <a:spAutoFit/>
            </a:bodyPr>
            <a:lstStyle/>
            <a:p>
              <a:pPr eaLnBrk="1" hangingPunct="1"/>
              <a:r>
                <a:rPr lang="en-US"/>
                <a:t>…</a:t>
              </a:r>
            </a:p>
          </p:txBody>
        </p:sp>
        <p:sp>
          <p:nvSpPr>
            <p:cNvPr id="28710" name="Text Box 27"/>
            <p:cNvSpPr txBox="1">
              <a:spLocks noChangeArrowheads="1"/>
            </p:cNvSpPr>
            <p:nvPr/>
          </p:nvSpPr>
          <p:spPr bwMode="auto">
            <a:xfrm rot="-5400000">
              <a:off x="1287" y="3302"/>
              <a:ext cx="278" cy="260"/>
            </a:xfrm>
            <a:prstGeom prst="rect">
              <a:avLst/>
            </a:prstGeom>
            <a:noFill/>
            <a:ln w="9525">
              <a:noFill/>
              <a:miter lim="800000"/>
              <a:headEnd/>
              <a:tailEnd/>
            </a:ln>
          </p:spPr>
          <p:txBody>
            <a:bodyPr wrap="none">
              <a:spAutoFit/>
            </a:bodyPr>
            <a:lstStyle/>
            <a:p>
              <a:pPr eaLnBrk="1" hangingPunct="1"/>
              <a:r>
                <a:rPr lang="en-US"/>
                <a:t>…</a:t>
              </a:r>
            </a:p>
          </p:txBody>
        </p:sp>
      </p:grpSp>
      <p:sp>
        <p:nvSpPr>
          <p:cNvPr id="28677" name="Text Box 28"/>
          <p:cNvSpPr txBox="1">
            <a:spLocks noChangeArrowheads="1"/>
          </p:cNvSpPr>
          <p:nvPr/>
        </p:nvSpPr>
        <p:spPr bwMode="auto">
          <a:xfrm>
            <a:off x="1828800" y="5410200"/>
            <a:ext cx="1401763" cy="457200"/>
          </a:xfrm>
          <a:prstGeom prst="rect">
            <a:avLst/>
          </a:prstGeom>
          <a:noFill/>
          <a:ln w="9525">
            <a:noFill/>
            <a:miter lim="800000"/>
            <a:headEnd/>
            <a:tailEnd/>
          </a:ln>
        </p:spPr>
        <p:txBody>
          <a:bodyPr wrap="none">
            <a:spAutoFit/>
          </a:bodyPr>
          <a:lstStyle/>
          <a:p>
            <a:pPr algn="ctr" eaLnBrk="1" hangingPunct="1"/>
            <a:r>
              <a:rPr lang="en-US"/>
              <a:t>Subimage</a:t>
            </a:r>
          </a:p>
        </p:txBody>
      </p:sp>
      <p:grpSp>
        <p:nvGrpSpPr>
          <p:cNvPr id="5" name="Group 29"/>
          <p:cNvGrpSpPr>
            <a:grpSpLocks/>
          </p:cNvGrpSpPr>
          <p:nvPr/>
        </p:nvGrpSpPr>
        <p:grpSpPr bwMode="auto">
          <a:xfrm>
            <a:off x="5454650" y="3243263"/>
            <a:ext cx="2430463" cy="1958975"/>
            <a:chOff x="3552" y="2688"/>
            <a:chExt cx="864" cy="864"/>
          </a:xfrm>
        </p:grpSpPr>
        <p:sp>
          <p:nvSpPr>
            <p:cNvPr id="28686" name="Rectangle 30"/>
            <p:cNvSpPr>
              <a:spLocks noChangeArrowheads="1"/>
            </p:cNvSpPr>
            <p:nvPr/>
          </p:nvSpPr>
          <p:spPr bwMode="auto">
            <a:xfrm>
              <a:off x="384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w(2,1)</a:t>
              </a:r>
              <a:endParaRPr lang="en-US" sz="2000" b="1" baseline="-25000"/>
            </a:p>
          </p:txBody>
        </p:sp>
        <p:sp>
          <p:nvSpPr>
            <p:cNvPr id="28687" name="Rectangle 31"/>
            <p:cNvSpPr>
              <a:spLocks noChangeArrowheads="1"/>
            </p:cNvSpPr>
            <p:nvPr/>
          </p:nvSpPr>
          <p:spPr bwMode="auto">
            <a:xfrm>
              <a:off x="412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w(3,1)</a:t>
              </a:r>
            </a:p>
          </p:txBody>
        </p:sp>
        <p:sp>
          <p:nvSpPr>
            <p:cNvPr id="28688" name="Rectangle 32"/>
            <p:cNvSpPr>
              <a:spLocks noChangeArrowheads="1"/>
            </p:cNvSpPr>
            <p:nvPr/>
          </p:nvSpPr>
          <p:spPr bwMode="auto">
            <a:xfrm>
              <a:off x="4128" y="3264"/>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w(3,3)</a:t>
              </a:r>
            </a:p>
          </p:txBody>
        </p:sp>
        <p:sp>
          <p:nvSpPr>
            <p:cNvPr id="28689" name="Rectangle 33"/>
            <p:cNvSpPr>
              <a:spLocks noChangeArrowheads="1"/>
            </p:cNvSpPr>
            <p:nvPr/>
          </p:nvSpPr>
          <p:spPr bwMode="auto">
            <a:xfrm>
              <a:off x="3840" y="2976"/>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w(2,2)</a:t>
              </a:r>
              <a:endParaRPr lang="en-US" sz="2000" b="1" baseline="-25000"/>
            </a:p>
          </p:txBody>
        </p:sp>
        <p:sp>
          <p:nvSpPr>
            <p:cNvPr id="28690" name="Rectangle 34"/>
            <p:cNvSpPr>
              <a:spLocks noChangeArrowheads="1"/>
            </p:cNvSpPr>
            <p:nvPr/>
          </p:nvSpPr>
          <p:spPr bwMode="auto">
            <a:xfrm>
              <a:off x="3840" y="3264"/>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w(3,2)</a:t>
              </a:r>
            </a:p>
          </p:txBody>
        </p:sp>
        <p:sp>
          <p:nvSpPr>
            <p:cNvPr id="28691" name="Rectangle 35"/>
            <p:cNvSpPr>
              <a:spLocks noChangeArrowheads="1"/>
            </p:cNvSpPr>
            <p:nvPr/>
          </p:nvSpPr>
          <p:spPr bwMode="auto">
            <a:xfrm>
              <a:off x="4128" y="2976"/>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w(3,2)</a:t>
              </a:r>
              <a:endParaRPr lang="en-US" sz="2000" b="1" baseline="-25000"/>
            </a:p>
          </p:txBody>
        </p:sp>
        <p:sp>
          <p:nvSpPr>
            <p:cNvPr id="28692" name="Rectangle 36"/>
            <p:cNvSpPr>
              <a:spLocks noChangeArrowheads="1"/>
            </p:cNvSpPr>
            <p:nvPr/>
          </p:nvSpPr>
          <p:spPr bwMode="auto">
            <a:xfrm>
              <a:off x="355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w(1,1)</a:t>
              </a:r>
            </a:p>
          </p:txBody>
        </p:sp>
        <p:sp>
          <p:nvSpPr>
            <p:cNvPr id="28693" name="Rectangle 37"/>
            <p:cNvSpPr>
              <a:spLocks noChangeArrowheads="1"/>
            </p:cNvSpPr>
            <p:nvPr/>
          </p:nvSpPr>
          <p:spPr bwMode="auto">
            <a:xfrm>
              <a:off x="3552" y="2976"/>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w(1,2)</a:t>
              </a:r>
              <a:endParaRPr lang="en-US" sz="2000" b="1" baseline="-25000"/>
            </a:p>
          </p:txBody>
        </p:sp>
        <p:sp>
          <p:nvSpPr>
            <p:cNvPr id="28694" name="Rectangle 38"/>
            <p:cNvSpPr>
              <a:spLocks noChangeArrowheads="1"/>
            </p:cNvSpPr>
            <p:nvPr/>
          </p:nvSpPr>
          <p:spPr bwMode="auto">
            <a:xfrm>
              <a:off x="3552" y="3264"/>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sz="1400" b="1"/>
                <a:t>w(3,1)</a:t>
              </a:r>
            </a:p>
          </p:txBody>
        </p:sp>
        <p:sp>
          <p:nvSpPr>
            <p:cNvPr id="28695" name="Rectangle 39"/>
            <p:cNvSpPr>
              <a:spLocks noChangeArrowheads="1"/>
            </p:cNvSpPr>
            <p:nvPr/>
          </p:nvSpPr>
          <p:spPr bwMode="auto">
            <a:xfrm>
              <a:off x="3552" y="2688"/>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sp>
        <p:nvSpPr>
          <p:cNvPr id="28679" name="Text Box 40"/>
          <p:cNvSpPr txBox="1">
            <a:spLocks noChangeArrowheads="1"/>
          </p:cNvSpPr>
          <p:nvPr/>
        </p:nvSpPr>
        <p:spPr bwMode="auto">
          <a:xfrm>
            <a:off x="5073650" y="5278438"/>
            <a:ext cx="2357438" cy="457200"/>
          </a:xfrm>
          <a:prstGeom prst="rect">
            <a:avLst/>
          </a:prstGeom>
          <a:noFill/>
          <a:ln w="9525">
            <a:noFill/>
            <a:miter lim="800000"/>
            <a:headEnd/>
            <a:tailEnd/>
          </a:ln>
        </p:spPr>
        <p:txBody>
          <a:bodyPr wrap="none">
            <a:spAutoFit/>
          </a:bodyPr>
          <a:lstStyle/>
          <a:p>
            <a:pPr algn="ctr" eaLnBrk="1" hangingPunct="1"/>
            <a:r>
              <a:rPr lang="en-US"/>
              <a:t>Mask coefficients</a:t>
            </a:r>
          </a:p>
        </p:txBody>
      </p:sp>
      <p:graphicFrame>
        <p:nvGraphicFramePr>
          <p:cNvPr id="28674" name="Object 41"/>
          <p:cNvGraphicFramePr>
            <a:graphicFrameLocks noChangeAspect="1"/>
          </p:cNvGraphicFramePr>
          <p:nvPr/>
        </p:nvGraphicFramePr>
        <p:xfrm>
          <a:off x="3049588" y="5811838"/>
          <a:ext cx="3043237" cy="893762"/>
        </p:xfrm>
        <a:graphic>
          <a:graphicData uri="http://schemas.openxmlformats.org/presentationml/2006/ole">
            <mc:AlternateContent xmlns:mc="http://schemas.openxmlformats.org/markup-compatibility/2006">
              <mc:Choice xmlns:v="urn:schemas-microsoft-com:vml" Requires="v">
                <p:oleObj spid="_x0000_s889858" name="Equation" r:id="rId2" imgW="1511300" imgH="444500" progId="Equation.3">
                  <p:embed/>
                </p:oleObj>
              </mc:Choice>
              <mc:Fallback>
                <p:oleObj name="Equation" r:id="rId2" imgW="1511300" imgH="444500" progId="Equation.3">
                  <p:embed/>
                  <p:pic>
                    <p:nvPicPr>
                      <p:cNvPr id="0" name="Object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9588" y="5811838"/>
                        <a:ext cx="3043237" cy="893762"/>
                      </a:xfrm>
                      <a:prstGeom prst="rect">
                        <a:avLst/>
                      </a:prstGeom>
                      <a:solidFill>
                        <a:srgbClr val="FFFF99"/>
                      </a:solidFill>
                    </p:spPr>
                  </p:pic>
                </p:oleObj>
              </mc:Fallback>
            </mc:AlternateContent>
          </a:graphicData>
        </a:graphic>
      </p:graphicFrame>
      <p:sp>
        <p:nvSpPr>
          <p:cNvPr id="28680" name="Rectangle 42"/>
          <p:cNvSpPr>
            <a:spLocks noChangeArrowheads="1"/>
          </p:cNvSpPr>
          <p:nvPr/>
        </p:nvSpPr>
        <p:spPr bwMode="auto">
          <a:xfrm>
            <a:off x="1660525" y="3602038"/>
            <a:ext cx="1524000" cy="1524000"/>
          </a:xfrm>
          <a:prstGeom prst="rect">
            <a:avLst/>
          </a:prstGeom>
          <a:noFill/>
          <a:ln w="25400">
            <a:solidFill>
              <a:srgbClr val="FF0000"/>
            </a:solidFill>
            <a:miter lim="800000"/>
            <a:headEnd/>
            <a:tailEnd/>
          </a:ln>
        </p:spPr>
        <p:txBody>
          <a:bodyPr wrap="none" anchor="ctr"/>
          <a:lstStyle/>
          <a:p>
            <a:pPr eaLnBrk="1" hangingPunct="1"/>
            <a:endParaRPr lang="en-IN"/>
          </a:p>
        </p:txBody>
      </p:sp>
      <p:sp>
        <p:nvSpPr>
          <p:cNvPr id="28681" name="Line 43"/>
          <p:cNvSpPr>
            <a:spLocks noChangeShapeType="1"/>
          </p:cNvSpPr>
          <p:nvPr/>
        </p:nvSpPr>
        <p:spPr bwMode="auto">
          <a:xfrm flipH="1">
            <a:off x="3184525" y="3481388"/>
            <a:ext cx="746125" cy="601662"/>
          </a:xfrm>
          <a:prstGeom prst="line">
            <a:avLst/>
          </a:prstGeom>
          <a:noFill/>
          <a:ln w="25400">
            <a:solidFill>
              <a:srgbClr val="FF0000"/>
            </a:solidFill>
            <a:round/>
            <a:headEnd/>
            <a:tailEnd type="triangle" w="med" len="med"/>
          </a:ln>
        </p:spPr>
        <p:txBody>
          <a:bodyPr/>
          <a:lstStyle/>
          <a:p>
            <a:endParaRPr lang="en-US"/>
          </a:p>
        </p:txBody>
      </p:sp>
      <p:sp>
        <p:nvSpPr>
          <p:cNvPr id="28682" name="Text Box 44"/>
          <p:cNvSpPr txBox="1">
            <a:spLocks noChangeArrowheads="1"/>
          </p:cNvSpPr>
          <p:nvPr/>
        </p:nvSpPr>
        <p:spPr bwMode="auto">
          <a:xfrm>
            <a:off x="3267075" y="2997200"/>
            <a:ext cx="1673225" cy="482600"/>
          </a:xfrm>
          <a:prstGeom prst="rect">
            <a:avLst/>
          </a:prstGeom>
          <a:noFill/>
          <a:ln w="25400">
            <a:solidFill>
              <a:srgbClr val="FF0000"/>
            </a:solidFill>
            <a:miter lim="800000"/>
            <a:headEnd/>
            <a:tailEnd/>
          </a:ln>
        </p:spPr>
        <p:txBody>
          <a:bodyPr wrap="none">
            <a:spAutoFit/>
          </a:bodyPr>
          <a:lstStyle/>
          <a:p>
            <a:pPr algn="ctr" eaLnBrk="1" hangingPunct="1"/>
            <a:r>
              <a:rPr lang="en-US"/>
              <a:t>Mask frame</a:t>
            </a:r>
          </a:p>
        </p:txBody>
      </p:sp>
      <p:sp>
        <p:nvSpPr>
          <p:cNvPr id="28683" name="Text Box 45"/>
          <p:cNvSpPr txBox="1">
            <a:spLocks noChangeArrowheads="1"/>
          </p:cNvSpPr>
          <p:nvPr/>
        </p:nvSpPr>
        <p:spPr bwMode="auto">
          <a:xfrm>
            <a:off x="152400" y="6003925"/>
            <a:ext cx="2170113" cy="701675"/>
          </a:xfrm>
          <a:prstGeom prst="rect">
            <a:avLst/>
          </a:prstGeom>
          <a:noFill/>
          <a:ln w="25400">
            <a:noFill/>
            <a:miter lim="800000"/>
            <a:headEnd/>
            <a:tailEnd/>
          </a:ln>
        </p:spPr>
        <p:txBody>
          <a:bodyPr wrap="none">
            <a:spAutoFit/>
          </a:bodyPr>
          <a:lstStyle/>
          <a:p>
            <a:pPr algn="ctr" eaLnBrk="1" hangingPunct="1"/>
            <a:r>
              <a:rPr lang="en-US" sz="2000"/>
              <a:t>The reference point</a:t>
            </a:r>
          </a:p>
          <a:p>
            <a:pPr algn="ctr" eaLnBrk="1" hangingPunct="1"/>
            <a:r>
              <a:rPr lang="en-US" sz="2000"/>
              <a:t>of the mask</a:t>
            </a:r>
          </a:p>
        </p:txBody>
      </p:sp>
      <p:sp>
        <p:nvSpPr>
          <p:cNvPr id="28684" name="Line 46"/>
          <p:cNvSpPr>
            <a:spLocks noChangeShapeType="1"/>
          </p:cNvSpPr>
          <p:nvPr/>
        </p:nvSpPr>
        <p:spPr bwMode="auto">
          <a:xfrm flipV="1">
            <a:off x="1141413" y="4524375"/>
            <a:ext cx="1258887" cy="1603375"/>
          </a:xfrm>
          <a:prstGeom prst="line">
            <a:avLst/>
          </a:prstGeom>
          <a:noFill/>
          <a:ln w="25400">
            <a:solidFill>
              <a:schemeClr val="tx1"/>
            </a:solidFill>
            <a:round/>
            <a:headEnd/>
            <a:tailEnd type="triangle" w="med" len="med"/>
          </a:ln>
        </p:spPr>
        <p:txBody>
          <a:bodyPr/>
          <a:lstStyle/>
          <a:p>
            <a:endParaRPr lang="en-US"/>
          </a:p>
        </p:txBody>
      </p:sp>
      <p:sp>
        <p:nvSpPr>
          <p:cNvPr id="121903" name="Text Box 47"/>
          <p:cNvSpPr txBox="1">
            <a:spLocks noChangeArrowheads="1"/>
          </p:cNvSpPr>
          <p:nvPr/>
        </p:nvSpPr>
        <p:spPr bwMode="auto">
          <a:xfrm>
            <a:off x="539750" y="-36513"/>
            <a:ext cx="6556375" cy="585788"/>
          </a:xfrm>
          <a:prstGeom prst="rect">
            <a:avLst/>
          </a:prstGeom>
          <a:noFill/>
          <a:ln>
            <a:noFill/>
          </a:ln>
          <a:effectLst/>
        </p:spPr>
        <p:txBody>
          <a:bodyPr wrap="none">
            <a:spAutoFit/>
          </a:bodyPr>
          <a:lstStyle/>
          <a:p>
            <a:pPr eaLnBrk="1" hangingPunct="1">
              <a:defRPr/>
            </a:pPr>
            <a:r>
              <a:rPr lang="en-US" sz="32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Text Box 3"/>
          <p:cNvSpPr txBox="1">
            <a:spLocks noChangeArrowheads="1"/>
          </p:cNvSpPr>
          <p:nvPr/>
        </p:nvSpPr>
        <p:spPr bwMode="auto">
          <a:xfrm>
            <a:off x="539750" y="765175"/>
            <a:ext cx="8280400" cy="5693866"/>
          </a:xfrm>
          <a:prstGeom prst="rect">
            <a:avLst/>
          </a:prstGeom>
          <a:noFill/>
          <a:ln w="9525">
            <a:noFill/>
            <a:miter lim="800000"/>
            <a:headEnd/>
            <a:tailEnd/>
          </a:ln>
        </p:spPr>
        <p:txBody>
          <a:bodyPr>
            <a:spAutoFit/>
          </a:bodyPr>
          <a:lstStyle/>
          <a:p>
            <a:pPr marL="457200" indent="-457200" eaLnBrk="1" hangingPunct="1">
              <a:buFont typeface="Wingdings" pitchFamily="2" charset="2"/>
              <a:buNone/>
            </a:pPr>
            <a:r>
              <a:rPr lang="en-US" sz="2800" dirty="0"/>
              <a:t>The spatial filtering on the whole image is given by:</a:t>
            </a:r>
          </a:p>
          <a:p>
            <a:pPr marL="457200" indent="-457200" eaLnBrk="1" hangingPunct="1">
              <a:buFont typeface="Wingdings" pitchFamily="2" charset="2"/>
              <a:buNone/>
            </a:pPr>
            <a:endParaRPr lang="en-US" sz="2800" dirty="0"/>
          </a:p>
          <a:p>
            <a:pPr marL="457200" indent="-457200" eaLnBrk="1" hangingPunct="1">
              <a:buFont typeface="Wingdings" pitchFamily="2" charset="2"/>
              <a:buAutoNum type="arabicPeriod"/>
            </a:pPr>
            <a:r>
              <a:rPr lang="en-US" sz="2800" dirty="0"/>
              <a:t>Move the mask over the image at each location.</a:t>
            </a:r>
          </a:p>
          <a:p>
            <a:pPr marL="457200" indent="-457200" eaLnBrk="1" hangingPunct="1">
              <a:buFont typeface="Wingdings" pitchFamily="2" charset="2"/>
              <a:buAutoNum type="arabicPeriod"/>
            </a:pPr>
            <a:endParaRPr lang="en-US" sz="2800" dirty="0"/>
          </a:p>
          <a:p>
            <a:pPr marL="457200" indent="-457200" eaLnBrk="1" hangingPunct="1">
              <a:buFont typeface="Wingdings" pitchFamily="2" charset="2"/>
              <a:buAutoNum type="arabicPeriod"/>
            </a:pPr>
            <a:r>
              <a:rPr lang="en-US" sz="2800" dirty="0"/>
              <a:t>Compute sum of products between the mask </a:t>
            </a:r>
            <a:r>
              <a:rPr lang="en-US" sz="2800" dirty="0" err="1"/>
              <a:t>coefficeints</a:t>
            </a:r>
            <a:r>
              <a:rPr lang="en-US" sz="2800" dirty="0"/>
              <a:t> and pixels inside </a:t>
            </a:r>
            <a:r>
              <a:rPr lang="en-US" sz="2800" dirty="0" err="1"/>
              <a:t>subimage</a:t>
            </a:r>
            <a:r>
              <a:rPr lang="en-US" sz="2800" dirty="0"/>
              <a:t> under the mask.</a:t>
            </a:r>
          </a:p>
          <a:p>
            <a:pPr marL="457200" indent="-457200" eaLnBrk="1" hangingPunct="1">
              <a:buFont typeface="Wingdings" pitchFamily="2" charset="2"/>
              <a:buAutoNum type="arabicPeriod"/>
            </a:pPr>
            <a:endParaRPr lang="en-US" sz="2800" dirty="0"/>
          </a:p>
          <a:p>
            <a:pPr marL="457200" indent="-457200" eaLnBrk="1" hangingPunct="1">
              <a:buFont typeface="Wingdings" pitchFamily="2" charset="2"/>
              <a:buAutoNum type="arabicPeriod" startAt="3"/>
            </a:pPr>
            <a:r>
              <a:rPr lang="en-US" sz="2800" dirty="0"/>
              <a:t>Store the results at the corresponding pixels of the </a:t>
            </a:r>
          </a:p>
          <a:p>
            <a:pPr marL="457200" indent="-457200" eaLnBrk="1" hangingPunct="1">
              <a:buFont typeface="Wingdings" pitchFamily="2" charset="2"/>
              <a:buNone/>
            </a:pPr>
            <a:r>
              <a:rPr lang="en-US" sz="2800" dirty="0"/>
              <a:t>	output image.</a:t>
            </a:r>
          </a:p>
          <a:p>
            <a:pPr marL="457200" indent="-457200" eaLnBrk="1" hangingPunct="1">
              <a:buFont typeface="Wingdings" pitchFamily="2" charset="2"/>
              <a:buNone/>
            </a:pPr>
            <a:endParaRPr lang="en-US" sz="2800" dirty="0"/>
          </a:p>
          <a:p>
            <a:pPr marL="457200" indent="-457200" eaLnBrk="1" hangingPunct="1">
              <a:buFont typeface="Wingdings" pitchFamily="2" charset="2"/>
              <a:buAutoNum type="arabicPeriod" startAt="4"/>
            </a:pPr>
            <a:r>
              <a:rPr lang="en-US" sz="2800" dirty="0"/>
              <a:t>Move the mask to the next location and go to step 2   until all pixel locations have been used.</a:t>
            </a:r>
          </a:p>
        </p:txBody>
      </p:sp>
      <p:sp>
        <p:nvSpPr>
          <p:cNvPr id="122884" name="Text Box 4"/>
          <p:cNvSpPr txBox="1">
            <a:spLocks noChangeArrowheads="1"/>
          </p:cNvSpPr>
          <p:nvPr/>
        </p:nvSpPr>
        <p:spPr bwMode="auto">
          <a:xfrm>
            <a:off x="534988" y="-26988"/>
            <a:ext cx="6557962"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Basics of Spatial Filtering (cont.)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 calcmode="lin" valueType="num">
                                      <p:cBhvr additive="base">
                                        <p:cTn id="7" dur="500" fill="hold"/>
                                        <p:tgtEl>
                                          <p:spTgt spid="12288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288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2883">
                                            <p:txEl>
                                              <p:pRg st="2" end="2"/>
                                            </p:txEl>
                                          </p:spTgt>
                                        </p:tgtEl>
                                        <p:attrNameLst>
                                          <p:attrName>style.visibility</p:attrName>
                                        </p:attrNameLst>
                                      </p:cBhvr>
                                      <p:to>
                                        <p:strVal val="visible"/>
                                      </p:to>
                                    </p:set>
                                    <p:anim calcmode="lin" valueType="num">
                                      <p:cBhvr additive="base">
                                        <p:cTn id="13" dur="500" fill="hold"/>
                                        <p:tgtEl>
                                          <p:spTgt spid="122883">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288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2883">
                                            <p:txEl>
                                              <p:pRg st="4" end="4"/>
                                            </p:txEl>
                                          </p:spTgt>
                                        </p:tgtEl>
                                        <p:attrNameLst>
                                          <p:attrName>style.visibility</p:attrName>
                                        </p:attrNameLst>
                                      </p:cBhvr>
                                      <p:to>
                                        <p:strVal val="visible"/>
                                      </p:to>
                                    </p:set>
                                    <p:anim calcmode="lin" valueType="num">
                                      <p:cBhvr additive="base">
                                        <p:cTn id="19" dur="500" fill="hold"/>
                                        <p:tgtEl>
                                          <p:spTgt spid="122883">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288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2883">
                                            <p:txEl>
                                              <p:pRg st="6" end="6"/>
                                            </p:txEl>
                                          </p:spTgt>
                                        </p:tgtEl>
                                        <p:attrNameLst>
                                          <p:attrName>style.visibility</p:attrName>
                                        </p:attrNameLst>
                                      </p:cBhvr>
                                      <p:to>
                                        <p:strVal val="visible"/>
                                      </p:to>
                                    </p:set>
                                    <p:anim calcmode="lin" valueType="num">
                                      <p:cBhvr additive="base">
                                        <p:cTn id="25" dur="500" fill="hold"/>
                                        <p:tgtEl>
                                          <p:spTgt spid="122883">
                                            <p:txEl>
                                              <p:pRg st="6" end="6"/>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288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2883">
                                            <p:txEl>
                                              <p:pRg st="7" end="7"/>
                                            </p:txEl>
                                          </p:spTgt>
                                        </p:tgtEl>
                                        <p:attrNameLst>
                                          <p:attrName>style.visibility</p:attrName>
                                        </p:attrNameLst>
                                      </p:cBhvr>
                                      <p:to>
                                        <p:strVal val="visible"/>
                                      </p:to>
                                    </p:set>
                                    <p:anim calcmode="lin" valueType="num">
                                      <p:cBhvr additive="base">
                                        <p:cTn id="31" dur="500" fill="hold"/>
                                        <p:tgtEl>
                                          <p:spTgt spid="122883">
                                            <p:txEl>
                                              <p:pRg st="7" end="7"/>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22883">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2883">
                                            <p:txEl>
                                              <p:pRg st="9" end="9"/>
                                            </p:txEl>
                                          </p:spTgt>
                                        </p:tgtEl>
                                        <p:attrNameLst>
                                          <p:attrName>style.visibility</p:attrName>
                                        </p:attrNameLst>
                                      </p:cBhvr>
                                      <p:to>
                                        <p:strVal val="visible"/>
                                      </p:to>
                                    </p:set>
                                    <p:anim calcmode="lin" valueType="num">
                                      <p:cBhvr additive="base">
                                        <p:cTn id="37" dur="500" fill="hold"/>
                                        <p:tgtEl>
                                          <p:spTgt spid="122883">
                                            <p:txEl>
                                              <p:pRg st="9" end="9"/>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22883">
                                            <p:txEl>
                                              <p:pRg st="9" end="9"/>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2" name="Text Box 2"/>
          <p:cNvSpPr txBox="1">
            <a:spLocks noChangeArrowheads="1"/>
          </p:cNvSpPr>
          <p:nvPr/>
        </p:nvSpPr>
        <p:spPr bwMode="auto">
          <a:xfrm>
            <a:off x="431800" y="0"/>
            <a:ext cx="7151688" cy="584200"/>
          </a:xfrm>
          <a:prstGeom prst="rect">
            <a:avLst/>
          </a:prstGeom>
          <a:noFill/>
          <a:ln w="9525">
            <a:noFill/>
            <a:miter lim="800000"/>
            <a:headEnd/>
            <a:tailEnd/>
          </a:ln>
        </p:spPr>
        <p:txBody>
          <a:bodyPr wrap="none">
            <a:spAutoFit/>
          </a:bodyPr>
          <a:lstStyle/>
          <a:p>
            <a:pPr eaLnBrk="1" hangingPunct="1"/>
            <a:r>
              <a:rPr lang="en-US" sz="3200" b="1" i="1">
                <a:solidFill>
                  <a:schemeClr val="accent2"/>
                </a:solidFill>
                <a:latin typeface="Arial" charset="0"/>
                <a:cs typeface="Arial" charset="0"/>
              </a:rPr>
              <a:t>Examples of Spatial Filtering Masks</a:t>
            </a:r>
          </a:p>
        </p:txBody>
      </p:sp>
      <p:sp>
        <p:nvSpPr>
          <p:cNvPr id="29703" name="Text Box 3"/>
          <p:cNvSpPr txBox="1">
            <a:spLocks noChangeArrowheads="1"/>
          </p:cNvSpPr>
          <p:nvPr/>
        </p:nvSpPr>
        <p:spPr bwMode="auto">
          <a:xfrm>
            <a:off x="533400" y="1143000"/>
            <a:ext cx="3000375" cy="457200"/>
          </a:xfrm>
          <a:prstGeom prst="rect">
            <a:avLst/>
          </a:prstGeom>
          <a:noFill/>
          <a:ln w="9525">
            <a:noFill/>
            <a:miter lim="800000"/>
            <a:headEnd/>
            <a:tailEnd/>
          </a:ln>
        </p:spPr>
        <p:txBody>
          <a:bodyPr wrap="none">
            <a:spAutoFit/>
          </a:bodyPr>
          <a:lstStyle/>
          <a:p>
            <a:pPr eaLnBrk="1" hangingPunct="1"/>
            <a:r>
              <a:rPr lang="en-US"/>
              <a:t>Examples of the masks</a:t>
            </a:r>
          </a:p>
        </p:txBody>
      </p:sp>
      <p:sp>
        <p:nvSpPr>
          <p:cNvPr id="123908" name="Text Box 4"/>
          <p:cNvSpPr txBox="1">
            <a:spLocks noChangeArrowheads="1"/>
          </p:cNvSpPr>
          <p:nvPr/>
        </p:nvSpPr>
        <p:spPr bwMode="auto">
          <a:xfrm>
            <a:off x="1654175" y="1676400"/>
            <a:ext cx="2087563" cy="457200"/>
          </a:xfrm>
          <a:prstGeom prst="rect">
            <a:avLst/>
          </a:prstGeom>
          <a:noFill/>
          <a:ln w="9525">
            <a:noFill/>
            <a:miter lim="800000"/>
            <a:headEnd/>
            <a:tailEnd/>
          </a:ln>
        </p:spPr>
        <p:txBody>
          <a:bodyPr wrap="none">
            <a:spAutoFit/>
          </a:bodyPr>
          <a:lstStyle/>
          <a:p>
            <a:pPr algn="ctr" eaLnBrk="1" hangingPunct="1"/>
            <a:r>
              <a:rPr lang="en-US"/>
              <a:t>Sobel operators</a:t>
            </a:r>
          </a:p>
        </p:txBody>
      </p:sp>
      <p:grpSp>
        <p:nvGrpSpPr>
          <p:cNvPr id="2" name="Group 5"/>
          <p:cNvGrpSpPr>
            <a:grpSpLocks/>
          </p:cNvGrpSpPr>
          <p:nvPr/>
        </p:nvGrpSpPr>
        <p:grpSpPr bwMode="auto">
          <a:xfrm>
            <a:off x="914400" y="2209800"/>
            <a:ext cx="1371600" cy="1371600"/>
            <a:chOff x="2592" y="2112"/>
            <a:chExt cx="864" cy="864"/>
          </a:xfrm>
        </p:grpSpPr>
        <p:sp>
          <p:nvSpPr>
            <p:cNvPr id="29743" name="Rectangle 6"/>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44" name="Rectangle 7"/>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45" name="Rectangle 8"/>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46" name="Rectangle 9"/>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47" name="Rectangle 10"/>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48" name="Rectangle 11"/>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29749" name="Rectangle 12"/>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50" name="Rectangle 13"/>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29751" name="Rectangle 14"/>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52" name="Rectangle 15"/>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3" name="Group 16"/>
          <p:cNvGrpSpPr>
            <a:grpSpLocks/>
          </p:cNvGrpSpPr>
          <p:nvPr/>
        </p:nvGrpSpPr>
        <p:grpSpPr bwMode="auto">
          <a:xfrm>
            <a:off x="3200400" y="2209800"/>
            <a:ext cx="1371600" cy="1371600"/>
            <a:chOff x="2592" y="2112"/>
            <a:chExt cx="864" cy="864"/>
          </a:xfrm>
        </p:grpSpPr>
        <p:sp>
          <p:nvSpPr>
            <p:cNvPr id="29733" name="Rectangle 17"/>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29734" name="Rectangle 18"/>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5" name="Rectangle 19"/>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6" name="Rectangle 20"/>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37" name="Rectangle 21"/>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29738" name="Rectangle 22"/>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39" name="Rectangle 23"/>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40" name="Rectangle 24"/>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29741" name="Rectangle 25"/>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42" name="Rectangle 26"/>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123931" name="Object 27"/>
          <p:cNvGraphicFramePr>
            <a:graphicFrameLocks noChangeAspect="1"/>
          </p:cNvGraphicFramePr>
          <p:nvPr/>
        </p:nvGraphicFramePr>
        <p:xfrm>
          <a:off x="633413" y="3581400"/>
          <a:ext cx="1893887" cy="790575"/>
        </p:xfrm>
        <a:graphic>
          <a:graphicData uri="http://schemas.openxmlformats.org/presentationml/2006/ole">
            <mc:AlternateContent xmlns:mc="http://schemas.openxmlformats.org/markup-compatibility/2006">
              <mc:Choice xmlns:v="urn:schemas-microsoft-com:vml" Requires="v">
                <p:oleObj spid="_x0000_s890882" name="Equation" r:id="rId3" imgW="939392" imgH="393529" progId="Equation.3">
                  <p:embed/>
                </p:oleObj>
              </mc:Choice>
              <mc:Fallback>
                <p:oleObj name="Equation" r:id="rId3" imgW="939392" imgH="393529"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3" y="3581400"/>
                        <a:ext cx="1893887" cy="790575"/>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graphicFrame>
        <p:nvGraphicFramePr>
          <p:cNvPr id="123932" name="Object 28"/>
          <p:cNvGraphicFramePr>
            <a:graphicFrameLocks noChangeAspect="1"/>
          </p:cNvGraphicFramePr>
          <p:nvPr/>
        </p:nvGraphicFramePr>
        <p:xfrm>
          <a:off x="2959100" y="3581400"/>
          <a:ext cx="1892300" cy="842963"/>
        </p:xfrm>
        <a:graphic>
          <a:graphicData uri="http://schemas.openxmlformats.org/presentationml/2006/ole">
            <mc:AlternateContent xmlns:mc="http://schemas.openxmlformats.org/markup-compatibility/2006">
              <mc:Choice xmlns:v="urn:schemas-microsoft-com:vml" Requires="v">
                <p:oleObj spid="_x0000_s890883" name="Equation" r:id="rId5" imgW="939800" imgH="419100" progId="Equation.3">
                  <p:embed/>
                </p:oleObj>
              </mc:Choice>
              <mc:Fallback>
                <p:oleObj name="Equation" r:id="rId5" imgW="939800" imgH="419100" progId="Equation.3">
                  <p:embed/>
                  <p:pic>
                    <p:nvPicPr>
                      <p:cNvPr id="0" name="Object 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9100" y="3581400"/>
                        <a:ext cx="1892300" cy="842963"/>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grpSp>
        <p:nvGrpSpPr>
          <p:cNvPr id="4" name="Group 29"/>
          <p:cNvGrpSpPr>
            <a:grpSpLocks/>
          </p:cNvGrpSpPr>
          <p:nvPr/>
        </p:nvGrpSpPr>
        <p:grpSpPr bwMode="auto">
          <a:xfrm>
            <a:off x="6096000" y="2209800"/>
            <a:ext cx="1752600" cy="1371600"/>
            <a:chOff x="3840" y="1392"/>
            <a:chExt cx="1104" cy="864"/>
          </a:xfrm>
        </p:grpSpPr>
        <p:grpSp>
          <p:nvGrpSpPr>
            <p:cNvPr id="5" name="Group 30"/>
            <p:cNvGrpSpPr>
              <a:grpSpLocks/>
            </p:cNvGrpSpPr>
            <p:nvPr/>
          </p:nvGrpSpPr>
          <p:grpSpPr bwMode="auto">
            <a:xfrm>
              <a:off x="4080" y="1392"/>
              <a:ext cx="864" cy="864"/>
              <a:chOff x="2592" y="2112"/>
              <a:chExt cx="864" cy="864"/>
            </a:xfrm>
          </p:grpSpPr>
          <p:sp>
            <p:nvSpPr>
              <p:cNvPr id="29723" name="Rectangle 31"/>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4" name="Rectangle 32"/>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5" name="Rectangle 33"/>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6" name="Rectangle 34"/>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7" name="Rectangle 35"/>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8" name="Rectangle 36"/>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9" name="Rectangle 37"/>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0" name="Rectangle 38"/>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1" name="Rectangle 39"/>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32" name="Rectangle 40"/>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29701" name="Object 41"/>
            <p:cNvGraphicFramePr>
              <a:graphicFrameLocks noChangeAspect="1"/>
            </p:cNvGraphicFramePr>
            <p:nvPr/>
          </p:nvGraphicFramePr>
          <p:xfrm>
            <a:off x="3840" y="1584"/>
            <a:ext cx="194" cy="499"/>
          </p:xfrm>
          <a:graphic>
            <a:graphicData uri="http://schemas.openxmlformats.org/presentationml/2006/ole">
              <mc:AlternateContent xmlns:mc="http://schemas.openxmlformats.org/markup-compatibility/2006">
                <mc:Choice xmlns:v="urn:schemas-microsoft-com:vml" Requires="v">
                  <p:oleObj spid="_x0000_s890885" name="Equation" r:id="rId7" imgW="152334" imgH="393529" progId="Equation.3">
                    <p:embed/>
                  </p:oleObj>
                </mc:Choice>
                <mc:Fallback>
                  <p:oleObj name="Equation" r:id="rId7" imgW="152334" imgH="393529" progId="Equation.3">
                    <p:embed/>
                    <p:pic>
                      <p:nvPicPr>
                        <p:cNvPr id="0" name="Object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40" y="1584"/>
                          <a:ext cx="194" cy="499"/>
                        </a:xfrm>
                        <a:prstGeom prst="rect">
                          <a:avLst/>
                        </a:prstGeom>
                        <a:solidFill>
                          <a:srgbClr val="FFFF99"/>
                        </a:solidFill>
                      </p:spPr>
                    </p:pic>
                  </p:oleObj>
                </mc:Fallback>
              </mc:AlternateContent>
            </a:graphicData>
          </a:graphic>
        </p:graphicFrame>
      </p:grpSp>
      <p:sp>
        <p:nvSpPr>
          <p:cNvPr id="123946" name="Text Box 42"/>
          <p:cNvSpPr txBox="1">
            <a:spLocks noChangeArrowheads="1"/>
          </p:cNvSpPr>
          <p:nvPr/>
        </p:nvSpPr>
        <p:spPr bwMode="auto">
          <a:xfrm>
            <a:off x="5410200" y="1676400"/>
            <a:ext cx="3336925" cy="457200"/>
          </a:xfrm>
          <a:prstGeom prst="rect">
            <a:avLst/>
          </a:prstGeom>
          <a:noFill/>
          <a:ln w="9525">
            <a:noFill/>
            <a:miter lim="800000"/>
            <a:headEnd/>
            <a:tailEnd/>
          </a:ln>
        </p:spPr>
        <p:txBody>
          <a:bodyPr wrap="none">
            <a:spAutoFit/>
          </a:bodyPr>
          <a:lstStyle/>
          <a:p>
            <a:pPr algn="ctr" eaLnBrk="1" hangingPunct="1"/>
            <a:r>
              <a:rPr lang="en-US"/>
              <a:t>3x3 moving average filter</a:t>
            </a:r>
          </a:p>
        </p:txBody>
      </p:sp>
      <p:grpSp>
        <p:nvGrpSpPr>
          <p:cNvPr id="6" name="Group 43"/>
          <p:cNvGrpSpPr>
            <a:grpSpLocks/>
          </p:cNvGrpSpPr>
          <p:nvPr/>
        </p:nvGrpSpPr>
        <p:grpSpPr bwMode="auto">
          <a:xfrm>
            <a:off x="3505200" y="5181600"/>
            <a:ext cx="1752600" cy="1371600"/>
            <a:chOff x="2208" y="3264"/>
            <a:chExt cx="1104" cy="864"/>
          </a:xfrm>
        </p:grpSpPr>
        <p:grpSp>
          <p:nvGrpSpPr>
            <p:cNvPr id="7" name="Group 44"/>
            <p:cNvGrpSpPr>
              <a:grpSpLocks/>
            </p:cNvGrpSpPr>
            <p:nvPr/>
          </p:nvGrpSpPr>
          <p:grpSpPr bwMode="auto">
            <a:xfrm>
              <a:off x="2448" y="3264"/>
              <a:ext cx="864" cy="864"/>
              <a:chOff x="2592" y="2112"/>
              <a:chExt cx="864" cy="864"/>
            </a:xfrm>
          </p:grpSpPr>
          <p:sp>
            <p:nvSpPr>
              <p:cNvPr id="29712" name="Rectangle 45"/>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3" name="Rectangle 46"/>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4" name="Rectangle 47"/>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5" name="Rectangle 48"/>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8</a:t>
                </a:r>
              </a:p>
            </p:txBody>
          </p:sp>
          <p:sp>
            <p:nvSpPr>
              <p:cNvPr id="29716" name="Rectangle 49"/>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7" name="Rectangle 50"/>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8" name="Rectangle 51"/>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19" name="Rectangle 52"/>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0" name="Rectangle 53"/>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29721" name="Rectangle 54"/>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29700" name="Object 55"/>
            <p:cNvGraphicFramePr>
              <a:graphicFrameLocks noChangeAspect="1"/>
            </p:cNvGraphicFramePr>
            <p:nvPr/>
          </p:nvGraphicFramePr>
          <p:xfrm>
            <a:off x="2208" y="3456"/>
            <a:ext cx="194" cy="499"/>
          </p:xfrm>
          <a:graphic>
            <a:graphicData uri="http://schemas.openxmlformats.org/presentationml/2006/ole">
              <mc:AlternateContent xmlns:mc="http://schemas.openxmlformats.org/markup-compatibility/2006">
                <mc:Choice xmlns:v="urn:schemas-microsoft-com:vml" Requires="v">
                  <p:oleObj spid="_x0000_s890884" name="Equation" r:id="rId9" imgW="152334" imgH="393529" progId="Equation.3">
                    <p:embed/>
                  </p:oleObj>
                </mc:Choice>
                <mc:Fallback>
                  <p:oleObj name="Equation" r:id="rId9" imgW="152334" imgH="393529" progId="Equation.3">
                    <p:embed/>
                    <p:pic>
                      <p:nvPicPr>
                        <p:cNvPr id="0" name="Object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8" y="3456"/>
                          <a:ext cx="194" cy="499"/>
                        </a:xfrm>
                        <a:prstGeom prst="rect">
                          <a:avLst/>
                        </a:prstGeom>
                        <a:solidFill>
                          <a:srgbClr val="FFFF99"/>
                        </a:solidFill>
                      </p:spPr>
                    </p:pic>
                  </p:oleObj>
                </mc:Fallback>
              </mc:AlternateContent>
            </a:graphicData>
          </a:graphic>
        </p:graphicFrame>
      </p:grpSp>
      <p:sp>
        <p:nvSpPr>
          <p:cNvPr id="123960" name="Text Box 56"/>
          <p:cNvSpPr txBox="1">
            <a:spLocks noChangeArrowheads="1"/>
          </p:cNvSpPr>
          <p:nvPr/>
        </p:nvSpPr>
        <p:spPr bwMode="auto">
          <a:xfrm>
            <a:off x="3213100" y="4724400"/>
            <a:ext cx="2720975" cy="457200"/>
          </a:xfrm>
          <a:prstGeom prst="rect">
            <a:avLst/>
          </a:prstGeom>
          <a:noFill/>
          <a:ln w="9525">
            <a:noFill/>
            <a:miter lim="800000"/>
            <a:headEnd/>
            <a:tailEnd/>
          </a:ln>
        </p:spPr>
        <p:txBody>
          <a:bodyPr wrap="none">
            <a:spAutoFit/>
          </a:bodyPr>
          <a:lstStyle/>
          <a:p>
            <a:pPr algn="ctr" eaLnBrk="1" hangingPunct="1"/>
            <a:r>
              <a:rPr lang="en-US"/>
              <a:t>3x3 sharpening filter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8"/>
                                        </p:tgtEl>
                                        <p:attrNameLst>
                                          <p:attrName>style.visibility</p:attrName>
                                        </p:attrNameLst>
                                      </p:cBhvr>
                                      <p:to>
                                        <p:strVal val="visible"/>
                                      </p:to>
                                    </p:set>
                                    <p:anim calcmode="lin" valueType="num">
                                      <p:cBhvr additive="base">
                                        <p:cTn id="7" dur="500" fill="hold"/>
                                        <p:tgtEl>
                                          <p:spTgt spid="123908"/>
                                        </p:tgtEl>
                                        <p:attrNameLst>
                                          <p:attrName>ppt_x</p:attrName>
                                        </p:attrNameLst>
                                      </p:cBhvr>
                                      <p:tavLst>
                                        <p:tav tm="0">
                                          <p:val>
                                            <p:strVal val="0-#ppt_w/2"/>
                                          </p:val>
                                        </p:tav>
                                        <p:tav tm="100000">
                                          <p:val>
                                            <p:strVal val="#ppt_x"/>
                                          </p:val>
                                        </p:tav>
                                      </p:tavLst>
                                    </p:anim>
                                    <p:anim calcmode="lin" valueType="num">
                                      <p:cBhvr additive="base">
                                        <p:cTn id="8" dur="500" fill="hold"/>
                                        <p:tgtEl>
                                          <p:spTgt spid="12390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23931"/>
                                        </p:tgtEl>
                                        <p:attrNameLst>
                                          <p:attrName>style.visibility</p:attrName>
                                        </p:attrNameLst>
                                      </p:cBhvr>
                                      <p:to>
                                        <p:strVal val="visible"/>
                                      </p:to>
                                    </p:set>
                                    <p:anim calcmode="lin" valueType="num">
                                      <p:cBhvr additive="base">
                                        <p:cTn id="19" dur="500" fill="hold"/>
                                        <p:tgtEl>
                                          <p:spTgt spid="123931"/>
                                        </p:tgtEl>
                                        <p:attrNameLst>
                                          <p:attrName>ppt_x</p:attrName>
                                        </p:attrNameLst>
                                      </p:cBhvr>
                                      <p:tavLst>
                                        <p:tav tm="0">
                                          <p:val>
                                            <p:strVal val="0-#ppt_w/2"/>
                                          </p:val>
                                        </p:tav>
                                        <p:tav tm="100000">
                                          <p:val>
                                            <p:strVal val="#ppt_x"/>
                                          </p:val>
                                        </p:tav>
                                      </p:tavLst>
                                    </p:anim>
                                    <p:anim calcmode="lin" valueType="num">
                                      <p:cBhvr additive="base">
                                        <p:cTn id="20" dur="500" fill="hold"/>
                                        <p:tgtEl>
                                          <p:spTgt spid="12393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23932"/>
                                        </p:tgtEl>
                                        <p:attrNameLst>
                                          <p:attrName>style.visibility</p:attrName>
                                        </p:attrNameLst>
                                      </p:cBhvr>
                                      <p:to>
                                        <p:strVal val="visible"/>
                                      </p:to>
                                    </p:set>
                                    <p:anim calcmode="lin" valueType="num">
                                      <p:cBhvr additive="base">
                                        <p:cTn id="31" dur="500" fill="hold"/>
                                        <p:tgtEl>
                                          <p:spTgt spid="123932"/>
                                        </p:tgtEl>
                                        <p:attrNameLst>
                                          <p:attrName>ppt_x</p:attrName>
                                        </p:attrNameLst>
                                      </p:cBhvr>
                                      <p:tavLst>
                                        <p:tav tm="0">
                                          <p:val>
                                            <p:strVal val="0-#ppt_w/2"/>
                                          </p:val>
                                        </p:tav>
                                        <p:tav tm="100000">
                                          <p:val>
                                            <p:strVal val="#ppt_x"/>
                                          </p:val>
                                        </p:tav>
                                      </p:tavLst>
                                    </p:anim>
                                    <p:anim calcmode="lin" valueType="num">
                                      <p:cBhvr additive="base">
                                        <p:cTn id="32" dur="500" fill="hold"/>
                                        <p:tgtEl>
                                          <p:spTgt spid="12393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23946"/>
                                        </p:tgtEl>
                                        <p:attrNameLst>
                                          <p:attrName>style.visibility</p:attrName>
                                        </p:attrNameLst>
                                      </p:cBhvr>
                                      <p:to>
                                        <p:strVal val="visible"/>
                                      </p:to>
                                    </p:set>
                                    <p:anim calcmode="lin" valueType="num">
                                      <p:cBhvr additive="base">
                                        <p:cTn id="37" dur="500" fill="hold"/>
                                        <p:tgtEl>
                                          <p:spTgt spid="123946"/>
                                        </p:tgtEl>
                                        <p:attrNameLst>
                                          <p:attrName>ppt_x</p:attrName>
                                        </p:attrNameLst>
                                      </p:cBhvr>
                                      <p:tavLst>
                                        <p:tav tm="0">
                                          <p:val>
                                            <p:strVal val="0-#ppt_w/2"/>
                                          </p:val>
                                        </p:tav>
                                        <p:tav tm="100000">
                                          <p:val>
                                            <p:strVal val="#ppt_x"/>
                                          </p:val>
                                        </p:tav>
                                      </p:tavLst>
                                    </p:anim>
                                    <p:anim calcmode="lin" valueType="num">
                                      <p:cBhvr additive="base">
                                        <p:cTn id="38" dur="500" fill="hold"/>
                                        <p:tgtEl>
                                          <p:spTgt spid="1239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0-#ppt_w/2"/>
                                          </p:val>
                                        </p:tav>
                                        <p:tav tm="100000">
                                          <p:val>
                                            <p:strVal val="#ppt_x"/>
                                          </p:val>
                                        </p:tav>
                                      </p:tavLst>
                                    </p:anim>
                                    <p:anim calcmode="lin" valueType="num">
                                      <p:cBhvr additive="base">
                                        <p:cTn id="44" dur="500" fill="hold"/>
                                        <p:tgtEl>
                                          <p:spTgt spid="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23960"/>
                                        </p:tgtEl>
                                        <p:attrNameLst>
                                          <p:attrName>style.visibility</p:attrName>
                                        </p:attrNameLst>
                                      </p:cBhvr>
                                      <p:to>
                                        <p:strVal val="visible"/>
                                      </p:to>
                                    </p:set>
                                    <p:anim calcmode="lin" valueType="num">
                                      <p:cBhvr additive="base">
                                        <p:cTn id="49" dur="500" fill="hold"/>
                                        <p:tgtEl>
                                          <p:spTgt spid="123960"/>
                                        </p:tgtEl>
                                        <p:attrNameLst>
                                          <p:attrName>ppt_x</p:attrName>
                                        </p:attrNameLst>
                                      </p:cBhvr>
                                      <p:tavLst>
                                        <p:tav tm="0">
                                          <p:val>
                                            <p:strVal val="0-#ppt_w/2"/>
                                          </p:val>
                                        </p:tav>
                                        <p:tav tm="100000">
                                          <p:val>
                                            <p:strVal val="#ppt_x"/>
                                          </p:val>
                                        </p:tav>
                                      </p:tavLst>
                                    </p:anim>
                                    <p:anim calcmode="lin" valueType="num">
                                      <p:cBhvr additive="base">
                                        <p:cTn id="50" dur="500" fill="hold"/>
                                        <p:tgtEl>
                                          <p:spTgt spid="12396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wav"/>
                                        </p:tgtEl>
                                      </p:cMediaNode>
                                    </p:audio>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500" fill="hold"/>
                                        <p:tgtEl>
                                          <p:spTgt spid="6"/>
                                        </p:tgtEl>
                                        <p:attrNameLst>
                                          <p:attrName>ppt_x</p:attrName>
                                        </p:attrNameLst>
                                      </p:cBhvr>
                                      <p:tavLst>
                                        <p:tav tm="0">
                                          <p:val>
                                            <p:strVal val="0-#ppt_w/2"/>
                                          </p:val>
                                        </p:tav>
                                        <p:tav tm="100000">
                                          <p:val>
                                            <p:strVal val="#ppt_x"/>
                                          </p:val>
                                        </p:tav>
                                      </p:tavLst>
                                    </p:anim>
                                    <p:anim calcmode="lin" valueType="num">
                                      <p:cBhvr additive="base">
                                        <p:cTn id="56" dur="500" fill="hold"/>
                                        <p:tgtEl>
                                          <p:spTgt spid="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8" grpId="0" autoUpdateAnimBg="0"/>
      <p:bldP spid="123946" grpId="0" autoUpdateAnimBg="0"/>
      <p:bldP spid="123960"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C0114ED7-B993-43A7-BA8B-92783F155D21}"/>
              </a:ext>
            </a:extLst>
          </p:cNvPr>
          <p:cNvSpPr>
            <a:spLocks noChangeArrowheads="1"/>
          </p:cNvSpPr>
          <p:nvPr/>
        </p:nvSpPr>
        <p:spPr bwMode="auto">
          <a:xfrm>
            <a:off x="228600" y="152400"/>
            <a:ext cx="8763000" cy="6042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114300">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lvl="1" eaLnBrk="0" hangingPunct="0">
              <a:spcBef>
                <a:spcPts val="500"/>
              </a:spcBef>
              <a:spcAft>
                <a:spcPts val="500"/>
              </a:spcAft>
            </a:pPr>
            <a:r>
              <a:rPr lang="en-US" altLang="en-US" sz="3200" b="1" dirty="0">
                <a:solidFill>
                  <a:schemeClr val="accent2"/>
                </a:solidFill>
                <a:latin typeface="Times New Roman" panose="02020603050405020304" pitchFamily="18" charset="0"/>
              </a:rPr>
              <a:t>Convolutions</a:t>
            </a:r>
          </a:p>
          <a:p>
            <a:pPr eaLnBrk="0" hangingPunct="0">
              <a:spcBef>
                <a:spcPts val="500"/>
              </a:spcBef>
              <a:spcAft>
                <a:spcPts val="500"/>
              </a:spcAft>
            </a:pPr>
            <a:r>
              <a:rPr lang="en-US" altLang="en-US" sz="2400" dirty="0">
                <a:latin typeface="Times New Roman" panose="02020603050405020304" pitchFamily="18" charset="0"/>
              </a:rPr>
              <a:t>Computationally, spatial filtering is implemented by convolution. </a:t>
            </a:r>
          </a:p>
          <a:p>
            <a:pPr eaLnBrk="0" hangingPunct="0">
              <a:spcBef>
                <a:spcPts val="500"/>
              </a:spcBef>
              <a:spcAft>
                <a:spcPts val="500"/>
              </a:spcAft>
            </a:pPr>
            <a:r>
              <a:rPr lang="en-US" altLang="en-US" sz="2400" dirty="0">
                <a:latin typeface="Times New Roman" panose="02020603050405020304" pitchFamily="18" charset="0"/>
              </a:rPr>
              <a:t>For 3x3 neighborhood the smoothing by averaging would correspond to convolving the image with the following filter, or mask.</a:t>
            </a: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r>
              <a:rPr lang="en-US" altLang="en-US" sz="2400" dirty="0">
                <a:latin typeface="Times New Roman" panose="02020603050405020304" pitchFamily="18" charset="0"/>
              </a:rPr>
              <a:t>	</a:t>
            </a:r>
          </a:p>
          <a:p>
            <a:pPr eaLnBrk="0" hangingPunct="0">
              <a:spcBef>
                <a:spcPts val="500"/>
              </a:spcBef>
              <a:spcAft>
                <a:spcPts val="500"/>
              </a:spcAft>
            </a:pPr>
            <a:r>
              <a:rPr lang="en-US" altLang="en-US" sz="2400" dirty="0">
                <a:latin typeface="Times New Roman" panose="02020603050405020304" pitchFamily="18" charset="0"/>
              </a:rPr>
              <a:t>		</a:t>
            </a: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r>
              <a:rPr lang="en-US" altLang="en-US" sz="2400" dirty="0">
                <a:latin typeface="Times New Roman" panose="02020603050405020304" pitchFamily="18" charset="0"/>
              </a:rPr>
              <a:t>This filter is convolved with the image by placing it over a 3x3 portion of the image, multiplying the overlaying pixel values and adding them all up to find the value that replaces the original central pixel value. </a:t>
            </a:r>
          </a:p>
        </p:txBody>
      </p:sp>
      <p:grpSp>
        <p:nvGrpSpPr>
          <p:cNvPr id="84995" name="Group 3">
            <a:extLst>
              <a:ext uri="{FF2B5EF4-FFF2-40B4-BE49-F238E27FC236}">
                <a16:creationId xmlns:a16="http://schemas.microsoft.com/office/drawing/2014/main" id="{0CD3AE5A-B29A-496A-ADCE-61289F1AFB5B}"/>
              </a:ext>
            </a:extLst>
          </p:cNvPr>
          <p:cNvGrpSpPr>
            <a:grpSpLocks/>
          </p:cNvGrpSpPr>
          <p:nvPr/>
        </p:nvGrpSpPr>
        <p:grpSpPr bwMode="auto">
          <a:xfrm>
            <a:off x="3214678" y="2357430"/>
            <a:ext cx="1828800" cy="1828800"/>
            <a:chOff x="2448" y="1824"/>
            <a:chExt cx="1152" cy="1152"/>
          </a:xfrm>
        </p:grpSpPr>
        <p:grpSp>
          <p:nvGrpSpPr>
            <p:cNvPr id="84996" name="Group 4">
              <a:extLst>
                <a:ext uri="{FF2B5EF4-FFF2-40B4-BE49-F238E27FC236}">
                  <a16:creationId xmlns:a16="http://schemas.microsoft.com/office/drawing/2014/main" id="{0E29C69D-EC79-4358-8F86-8175399A7004}"/>
                </a:ext>
              </a:extLst>
            </p:cNvPr>
            <p:cNvGrpSpPr>
              <a:grpSpLocks/>
            </p:cNvGrpSpPr>
            <p:nvPr/>
          </p:nvGrpSpPr>
          <p:grpSpPr bwMode="auto">
            <a:xfrm>
              <a:off x="2448" y="1824"/>
              <a:ext cx="384" cy="384"/>
              <a:chOff x="2448" y="1824"/>
              <a:chExt cx="384" cy="384"/>
            </a:xfrm>
          </p:grpSpPr>
          <p:sp>
            <p:nvSpPr>
              <p:cNvPr id="84997" name="Rectangle 5">
                <a:extLst>
                  <a:ext uri="{FF2B5EF4-FFF2-40B4-BE49-F238E27FC236}">
                    <a16:creationId xmlns:a16="http://schemas.microsoft.com/office/drawing/2014/main" id="{407DD695-BD36-4510-8653-64E3AD8E2D12}"/>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998" name="Rectangle 6">
                <a:extLst>
                  <a:ext uri="{FF2B5EF4-FFF2-40B4-BE49-F238E27FC236}">
                    <a16:creationId xmlns:a16="http://schemas.microsoft.com/office/drawing/2014/main" id="{A7A5F5E0-C2F4-458B-9CF1-4D10614B7E1B}"/>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4999" name="Group 7">
              <a:extLst>
                <a:ext uri="{FF2B5EF4-FFF2-40B4-BE49-F238E27FC236}">
                  <a16:creationId xmlns:a16="http://schemas.microsoft.com/office/drawing/2014/main" id="{010C33B9-FAAD-498A-A898-07FEF398F7B3}"/>
                </a:ext>
              </a:extLst>
            </p:cNvPr>
            <p:cNvGrpSpPr>
              <a:grpSpLocks/>
            </p:cNvGrpSpPr>
            <p:nvPr/>
          </p:nvGrpSpPr>
          <p:grpSpPr bwMode="auto">
            <a:xfrm>
              <a:off x="2832" y="1824"/>
              <a:ext cx="384" cy="384"/>
              <a:chOff x="2448" y="1824"/>
              <a:chExt cx="384" cy="384"/>
            </a:xfrm>
          </p:grpSpPr>
          <p:sp>
            <p:nvSpPr>
              <p:cNvPr id="85000" name="Rectangle 8">
                <a:extLst>
                  <a:ext uri="{FF2B5EF4-FFF2-40B4-BE49-F238E27FC236}">
                    <a16:creationId xmlns:a16="http://schemas.microsoft.com/office/drawing/2014/main" id="{C87BEB98-0133-4B9E-8837-B31074097E98}"/>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01" name="Rectangle 9">
                <a:extLst>
                  <a:ext uri="{FF2B5EF4-FFF2-40B4-BE49-F238E27FC236}">
                    <a16:creationId xmlns:a16="http://schemas.microsoft.com/office/drawing/2014/main" id="{7E073E5D-FBD4-4D62-8697-307F621BB5EB}"/>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dirty="0">
                    <a:latin typeface="Times New Roman" panose="02020603050405020304" pitchFamily="18" charset="0"/>
                  </a:rPr>
                  <a:t>1/9</a:t>
                </a:r>
              </a:p>
            </p:txBody>
          </p:sp>
        </p:grpSp>
        <p:grpSp>
          <p:nvGrpSpPr>
            <p:cNvPr id="85002" name="Group 10">
              <a:extLst>
                <a:ext uri="{FF2B5EF4-FFF2-40B4-BE49-F238E27FC236}">
                  <a16:creationId xmlns:a16="http://schemas.microsoft.com/office/drawing/2014/main" id="{E7AE46EE-E739-44B8-AC51-4C1CC9B5B3E8}"/>
                </a:ext>
              </a:extLst>
            </p:cNvPr>
            <p:cNvGrpSpPr>
              <a:grpSpLocks/>
            </p:cNvGrpSpPr>
            <p:nvPr/>
          </p:nvGrpSpPr>
          <p:grpSpPr bwMode="auto">
            <a:xfrm>
              <a:off x="2448" y="2208"/>
              <a:ext cx="384" cy="384"/>
              <a:chOff x="2448" y="1824"/>
              <a:chExt cx="384" cy="384"/>
            </a:xfrm>
          </p:grpSpPr>
          <p:sp>
            <p:nvSpPr>
              <p:cNvPr id="85003" name="Rectangle 11">
                <a:extLst>
                  <a:ext uri="{FF2B5EF4-FFF2-40B4-BE49-F238E27FC236}">
                    <a16:creationId xmlns:a16="http://schemas.microsoft.com/office/drawing/2014/main" id="{19E2FB24-A57F-4AC0-9DA7-CA15C33D5A61}"/>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04" name="Rectangle 12">
                <a:extLst>
                  <a:ext uri="{FF2B5EF4-FFF2-40B4-BE49-F238E27FC236}">
                    <a16:creationId xmlns:a16="http://schemas.microsoft.com/office/drawing/2014/main" id="{7EA1309E-51A6-4DC0-9272-4A3BEDD853F5}"/>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05" name="Group 13">
              <a:extLst>
                <a:ext uri="{FF2B5EF4-FFF2-40B4-BE49-F238E27FC236}">
                  <a16:creationId xmlns:a16="http://schemas.microsoft.com/office/drawing/2014/main" id="{FCA12C0E-A22F-494F-B7DA-91FFBB7815E6}"/>
                </a:ext>
              </a:extLst>
            </p:cNvPr>
            <p:cNvGrpSpPr>
              <a:grpSpLocks/>
            </p:cNvGrpSpPr>
            <p:nvPr/>
          </p:nvGrpSpPr>
          <p:grpSpPr bwMode="auto">
            <a:xfrm>
              <a:off x="3216" y="1824"/>
              <a:ext cx="384" cy="384"/>
              <a:chOff x="2448" y="1824"/>
              <a:chExt cx="384" cy="384"/>
            </a:xfrm>
          </p:grpSpPr>
          <p:sp>
            <p:nvSpPr>
              <p:cNvPr id="85006" name="Rectangle 14">
                <a:extLst>
                  <a:ext uri="{FF2B5EF4-FFF2-40B4-BE49-F238E27FC236}">
                    <a16:creationId xmlns:a16="http://schemas.microsoft.com/office/drawing/2014/main" id="{697F2619-7E5C-4739-877F-5584E3A1E33F}"/>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07" name="Rectangle 15">
                <a:extLst>
                  <a:ext uri="{FF2B5EF4-FFF2-40B4-BE49-F238E27FC236}">
                    <a16:creationId xmlns:a16="http://schemas.microsoft.com/office/drawing/2014/main" id="{AD78FDCF-7A0B-4652-8653-93FCF8D34200}"/>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08" name="Group 16">
              <a:extLst>
                <a:ext uri="{FF2B5EF4-FFF2-40B4-BE49-F238E27FC236}">
                  <a16:creationId xmlns:a16="http://schemas.microsoft.com/office/drawing/2014/main" id="{6EF988AA-EE00-4EB8-AE8B-4D9AC5607B1F}"/>
                </a:ext>
              </a:extLst>
            </p:cNvPr>
            <p:cNvGrpSpPr>
              <a:grpSpLocks/>
            </p:cNvGrpSpPr>
            <p:nvPr/>
          </p:nvGrpSpPr>
          <p:grpSpPr bwMode="auto">
            <a:xfrm>
              <a:off x="3216" y="2208"/>
              <a:ext cx="384" cy="384"/>
              <a:chOff x="2448" y="1824"/>
              <a:chExt cx="384" cy="384"/>
            </a:xfrm>
          </p:grpSpPr>
          <p:sp>
            <p:nvSpPr>
              <p:cNvPr id="85009" name="Rectangle 17">
                <a:extLst>
                  <a:ext uri="{FF2B5EF4-FFF2-40B4-BE49-F238E27FC236}">
                    <a16:creationId xmlns:a16="http://schemas.microsoft.com/office/drawing/2014/main" id="{A286E70A-9656-46CA-A05F-9B0B975765C2}"/>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10" name="Rectangle 18">
                <a:extLst>
                  <a:ext uri="{FF2B5EF4-FFF2-40B4-BE49-F238E27FC236}">
                    <a16:creationId xmlns:a16="http://schemas.microsoft.com/office/drawing/2014/main" id="{59B9A39B-651F-42BA-AC7D-FA7B5686CFDD}"/>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11" name="Group 19">
              <a:extLst>
                <a:ext uri="{FF2B5EF4-FFF2-40B4-BE49-F238E27FC236}">
                  <a16:creationId xmlns:a16="http://schemas.microsoft.com/office/drawing/2014/main" id="{86A82393-20A6-472E-BF1A-AB45B48B731E}"/>
                </a:ext>
              </a:extLst>
            </p:cNvPr>
            <p:cNvGrpSpPr>
              <a:grpSpLocks/>
            </p:cNvGrpSpPr>
            <p:nvPr/>
          </p:nvGrpSpPr>
          <p:grpSpPr bwMode="auto">
            <a:xfrm>
              <a:off x="2832" y="2592"/>
              <a:ext cx="384" cy="384"/>
              <a:chOff x="2448" y="1824"/>
              <a:chExt cx="384" cy="384"/>
            </a:xfrm>
          </p:grpSpPr>
          <p:sp>
            <p:nvSpPr>
              <p:cNvPr id="85012" name="Rectangle 20">
                <a:extLst>
                  <a:ext uri="{FF2B5EF4-FFF2-40B4-BE49-F238E27FC236}">
                    <a16:creationId xmlns:a16="http://schemas.microsoft.com/office/drawing/2014/main" id="{6F65419D-73E3-4BB8-B4F6-522FD25281BD}"/>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13" name="Rectangle 21">
                <a:extLst>
                  <a:ext uri="{FF2B5EF4-FFF2-40B4-BE49-F238E27FC236}">
                    <a16:creationId xmlns:a16="http://schemas.microsoft.com/office/drawing/2014/main" id="{20C9655F-0B1C-47CF-A2FC-AE17DE3BA731}"/>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14" name="Group 22">
              <a:extLst>
                <a:ext uri="{FF2B5EF4-FFF2-40B4-BE49-F238E27FC236}">
                  <a16:creationId xmlns:a16="http://schemas.microsoft.com/office/drawing/2014/main" id="{9C6626C4-8A6B-4F2C-B446-9E15F0404D5E}"/>
                </a:ext>
              </a:extLst>
            </p:cNvPr>
            <p:cNvGrpSpPr>
              <a:grpSpLocks/>
            </p:cNvGrpSpPr>
            <p:nvPr/>
          </p:nvGrpSpPr>
          <p:grpSpPr bwMode="auto">
            <a:xfrm>
              <a:off x="3216" y="2592"/>
              <a:ext cx="384" cy="384"/>
              <a:chOff x="2448" y="1824"/>
              <a:chExt cx="384" cy="384"/>
            </a:xfrm>
          </p:grpSpPr>
          <p:sp>
            <p:nvSpPr>
              <p:cNvPr id="85015" name="Rectangle 23">
                <a:extLst>
                  <a:ext uri="{FF2B5EF4-FFF2-40B4-BE49-F238E27FC236}">
                    <a16:creationId xmlns:a16="http://schemas.microsoft.com/office/drawing/2014/main" id="{5094AE63-1E85-4A2A-9E43-5BA85A19F3A5}"/>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16" name="Rectangle 24">
                <a:extLst>
                  <a:ext uri="{FF2B5EF4-FFF2-40B4-BE49-F238E27FC236}">
                    <a16:creationId xmlns:a16="http://schemas.microsoft.com/office/drawing/2014/main" id="{9F17114A-28A1-449D-857F-23A11B0C151D}"/>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17" name="Group 25">
              <a:extLst>
                <a:ext uri="{FF2B5EF4-FFF2-40B4-BE49-F238E27FC236}">
                  <a16:creationId xmlns:a16="http://schemas.microsoft.com/office/drawing/2014/main" id="{7822EDB0-D426-4842-BD09-2F04570B12DA}"/>
                </a:ext>
              </a:extLst>
            </p:cNvPr>
            <p:cNvGrpSpPr>
              <a:grpSpLocks/>
            </p:cNvGrpSpPr>
            <p:nvPr/>
          </p:nvGrpSpPr>
          <p:grpSpPr bwMode="auto">
            <a:xfrm>
              <a:off x="2832" y="2208"/>
              <a:ext cx="384" cy="384"/>
              <a:chOff x="2448" y="1824"/>
              <a:chExt cx="384" cy="384"/>
            </a:xfrm>
          </p:grpSpPr>
          <p:sp>
            <p:nvSpPr>
              <p:cNvPr id="85018" name="Rectangle 26">
                <a:extLst>
                  <a:ext uri="{FF2B5EF4-FFF2-40B4-BE49-F238E27FC236}">
                    <a16:creationId xmlns:a16="http://schemas.microsoft.com/office/drawing/2014/main" id="{4E6B9213-3466-4D15-9B7B-76BA9DE9DF6D}"/>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19" name="Rectangle 27">
                <a:extLst>
                  <a:ext uri="{FF2B5EF4-FFF2-40B4-BE49-F238E27FC236}">
                    <a16:creationId xmlns:a16="http://schemas.microsoft.com/office/drawing/2014/main" id="{90256881-E57A-4D87-808C-36EE95E47BE1}"/>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nvGrpSpPr>
            <p:cNvPr id="85020" name="Group 28">
              <a:extLst>
                <a:ext uri="{FF2B5EF4-FFF2-40B4-BE49-F238E27FC236}">
                  <a16:creationId xmlns:a16="http://schemas.microsoft.com/office/drawing/2014/main" id="{F614C3A5-31CB-4C8F-A599-02046A96CA95}"/>
                </a:ext>
              </a:extLst>
            </p:cNvPr>
            <p:cNvGrpSpPr>
              <a:grpSpLocks/>
            </p:cNvGrpSpPr>
            <p:nvPr/>
          </p:nvGrpSpPr>
          <p:grpSpPr bwMode="auto">
            <a:xfrm>
              <a:off x="2448" y="2592"/>
              <a:ext cx="384" cy="384"/>
              <a:chOff x="2448" y="1824"/>
              <a:chExt cx="384" cy="384"/>
            </a:xfrm>
          </p:grpSpPr>
          <p:sp>
            <p:nvSpPr>
              <p:cNvPr id="85021" name="Rectangle 29">
                <a:extLst>
                  <a:ext uri="{FF2B5EF4-FFF2-40B4-BE49-F238E27FC236}">
                    <a16:creationId xmlns:a16="http://schemas.microsoft.com/office/drawing/2014/main" id="{B9F7C16A-E5CA-4ADF-8F50-DC7FD565C50A}"/>
                  </a:ext>
                </a:extLst>
              </p:cNvPr>
              <p:cNvSpPr>
                <a:spLocks noChangeArrowheads="1"/>
              </p:cNvSpPr>
              <p:nvPr/>
            </p:nvSpPr>
            <p:spPr bwMode="auto">
              <a:xfrm>
                <a:off x="2448" y="1824"/>
                <a:ext cx="384" cy="384"/>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022" name="Rectangle 30">
                <a:extLst>
                  <a:ext uri="{FF2B5EF4-FFF2-40B4-BE49-F238E27FC236}">
                    <a16:creationId xmlns:a16="http://schemas.microsoft.com/office/drawing/2014/main" id="{8C4A699B-B0E3-4D19-8475-7EA2EDEE180F}"/>
                  </a:ext>
                </a:extLst>
              </p:cNvPr>
              <p:cNvSpPr>
                <a:spLocks noChangeArrowheads="1"/>
              </p:cNvSpPr>
              <p:nvPr/>
            </p:nvSpPr>
            <p:spPr bwMode="auto">
              <a:xfrm>
                <a:off x="2448" y="1872"/>
                <a:ext cx="36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1/9</a:t>
                </a:r>
              </a:p>
            </p:txBody>
          </p:sp>
        </p:grpSp>
      </p:grpSp>
    </p:spTree>
    <p:extLst>
      <p:ext uri="{BB962C8B-B14F-4D97-AF65-F5344CB8AC3E}">
        <p14:creationId xmlns:p14="http://schemas.microsoft.com/office/powerpoint/2010/main" val="376552691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128</a:t>
            </a:fld>
            <a:endParaRPr lang="en-IN" sz="1400" b="0" strike="noStrike" spc="-1">
              <a:solidFill>
                <a:srgbClr val="000000"/>
              </a:solidFill>
              <a:uFill>
                <a:solidFill>
                  <a:srgbClr val="FFFFFF"/>
                </a:solidFill>
              </a:uFill>
              <a:latin typeface="Times New Roman"/>
            </a:endParaRPr>
          </a:p>
        </p:txBody>
      </p:sp>
      <p:pic>
        <p:nvPicPr>
          <p:cNvPr id="960514" name="Picture 2" descr="https://miro.medium.com/max/700/1*FllkU0HqHL7jYqk-2-U8Gg.png"/>
          <p:cNvPicPr>
            <a:picLocks noChangeAspect="1" noChangeArrowheads="1"/>
          </p:cNvPicPr>
          <p:nvPr/>
        </p:nvPicPr>
        <p:blipFill>
          <a:blip r:embed="rId2"/>
          <a:srcRect/>
          <a:stretch>
            <a:fillRect/>
          </a:stretch>
        </p:blipFill>
        <p:spPr bwMode="auto">
          <a:xfrm>
            <a:off x="1357290" y="1357298"/>
            <a:ext cx="6667500" cy="3829051"/>
          </a:xfrm>
          <a:prstGeom prst="rect">
            <a:avLst/>
          </a:prstGeom>
          <a:noFill/>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Group 2">
            <a:extLst>
              <a:ext uri="{FF2B5EF4-FFF2-40B4-BE49-F238E27FC236}">
                <a16:creationId xmlns:a16="http://schemas.microsoft.com/office/drawing/2014/main" id="{470E8A19-1BD1-4ED3-8E9B-4081624ABEAC}"/>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2380982506"/>
                    </a:ext>
                  </a:extLst>
                </a:gridCol>
                <a:gridCol w="660400">
                  <a:extLst>
                    <a:ext uri="{9D8B030D-6E8A-4147-A177-3AD203B41FA5}">
                      <a16:colId xmlns:a16="http://schemas.microsoft.com/office/drawing/2014/main" val="106136279"/>
                    </a:ext>
                  </a:extLst>
                </a:gridCol>
                <a:gridCol w="660400">
                  <a:extLst>
                    <a:ext uri="{9D8B030D-6E8A-4147-A177-3AD203B41FA5}">
                      <a16:colId xmlns:a16="http://schemas.microsoft.com/office/drawing/2014/main" val="590601996"/>
                    </a:ext>
                  </a:extLst>
                </a:gridCol>
                <a:gridCol w="658813">
                  <a:extLst>
                    <a:ext uri="{9D8B030D-6E8A-4147-A177-3AD203B41FA5}">
                      <a16:colId xmlns:a16="http://schemas.microsoft.com/office/drawing/2014/main" val="2530900339"/>
                    </a:ext>
                  </a:extLst>
                </a:gridCol>
                <a:gridCol w="661987">
                  <a:extLst>
                    <a:ext uri="{9D8B030D-6E8A-4147-A177-3AD203B41FA5}">
                      <a16:colId xmlns:a16="http://schemas.microsoft.com/office/drawing/2014/main" val="1597435463"/>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7317918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5326404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768382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070513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4287023"/>
                  </a:ext>
                </a:extLst>
              </a:tr>
            </a:tbl>
          </a:graphicData>
        </a:graphic>
      </p:graphicFrame>
      <p:sp>
        <p:nvSpPr>
          <p:cNvPr id="86056" name="Rectangle 40">
            <a:extLst>
              <a:ext uri="{FF2B5EF4-FFF2-40B4-BE49-F238E27FC236}">
                <a16:creationId xmlns:a16="http://schemas.microsoft.com/office/drawing/2014/main" id="{5769C1DB-085A-4A06-A00B-AFBCD0AA3DF2}"/>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86057" name="Group 41">
            <a:extLst>
              <a:ext uri="{FF2B5EF4-FFF2-40B4-BE49-F238E27FC236}">
                <a16:creationId xmlns:a16="http://schemas.microsoft.com/office/drawing/2014/main" id="{C2E3226E-C167-4D98-B756-F0CDE9AF2B27}"/>
              </a:ext>
            </a:extLst>
          </p:cNvPr>
          <p:cNvGraphicFramePr>
            <a:graphicFrameLocks noGrp="1"/>
          </p:cNvGraphicFramePr>
          <p:nvPr/>
        </p:nvGraphicFramePr>
        <p:xfrm>
          <a:off x="609600" y="3124200"/>
          <a:ext cx="1981200" cy="1930400"/>
        </p:xfrm>
        <a:graphic>
          <a:graphicData uri="http://schemas.openxmlformats.org/drawingml/2006/table">
            <a:tbl>
              <a:tblPr/>
              <a:tblGrid>
                <a:gridCol w="660400">
                  <a:extLst>
                    <a:ext uri="{9D8B030D-6E8A-4147-A177-3AD203B41FA5}">
                      <a16:colId xmlns:a16="http://schemas.microsoft.com/office/drawing/2014/main" val="2978555699"/>
                    </a:ext>
                  </a:extLst>
                </a:gridCol>
                <a:gridCol w="660400">
                  <a:extLst>
                    <a:ext uri="{9D8B030D-6E8A-4147-A177-3AD203B41FA5}">
                      <a16:colId xmlns:a16="http://schemas.microsoft.com/office/drawing/2014/main" val="2819285341"/>
                    </a:ext>
                  </a:extLst>
                </a:gridCol>
                <a:gridCol w="660400">
                  <a:extLst>
                    <a:ext uri="{9D8B030D-6E8A-4147-A177-3AD203B41FA5}">
                      <a16:colId xmlns:a16="http://schemas.microsoft.com/office/drawing/2014/main" val="1968984045"/>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88964077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2735000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2211222809"/>
                  </a:ext>
                </a:extLst>
              </a:tr>
            </a:tbl>
          </a:graphicData>
        </a:graphic>
      </p:graphicFrame>
      <p:graphicFrame>
        <p:nvGraphicFramePr>
          <p:cNvPr id="86079" name="Group 63">
            <a:extLst>
              <a:ext uri="{FF2B5EF4-FFF2-40B4-BE49-F238E27FC236}">
                <a16:creationId xmlns:a16="http://schemas.microsoft.com/office/drawing/2014/main" id="{0AB44ABB-0C10-4C8B-AED8-BD3586A2B83F}"/>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2462103574"/>
                    </a:ext>
                  </a:extLst>
                </a:gridCol>
                <a:gridCol w="660400">
                  <a:extLst>
                    <a:ext uri="{9D8B030D-6E8A-4147-A177-3AD203B41FA5}">
                      <a16:colId xmlns:a16="http://schemas.microsoft.com/office/drawing/2014/main" val="1418561668"/>
                    </a:ext>
                  </a:extLst>
                </a:gridCol>
                <a:gridCol w="660400">
                  <a:extLst>
                    <a:ext uri="{9D8B030D-6E8A-4147-A177-3AD203B41FA5}">
                      <a16:colId xmlns:a16="http://schemas.microsoft.com/office/drawing/2014/main" val="3815779017"/>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858138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9184734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8804436"/>
                  </a:ext>
                </a:extLst>
              </a:tr>
            </a:tbl>
          </a:graphicData>
        </a:graphic>
      </p:graphicFrame>
      <p:graphicFrame>
        <p:nvGraphicFramePr>
          <p:cNvPr id="86097" name="Group 81">
            <a:extLst>
              <a:ext uri="{FF2B5EF4-FFF2-40B4-BE49-F238E27FC236}">
                <a16:creationId xmlns:a16="http://schemas.microsoft.com/office/drawing/2014/main" id="{C01FF843-0C0B-43FC-AE44-023FFDD452E1}"/>
              </a:ext>
            </a:extLst>
          </p:cNvPr>
          <p:cNvGraphicFramePr>
            <a:graphicFrameLocks noGrp="1"/>
          </p:cNvGraphicFramePr>
          <p:nvPr/>
        </p:nvGraphicFramePr>
        <p:xfrm>
          <a:off x="5308600" y="2971800"/>
          <a:ext cx="3302000" cy="3216275"/>
        </p:xfrm>
        <a:graphic>
          <a:graphicData uri="http://schemas.openxmlformats.org/drawingml/2006/table">
            <a:tbl>
              <a:tblPr/>
              <a:tblGrid>
                <a:gridCol w="661988">
                  <a:extLst>
                    <a:ext uri="{9D8B030D-6E8A-4147-A177-3AD203B41FA5}">
                      <a16:colId xmlns:a16="http://schemas.microsoft.com/office/drawing/2014/main" val="3505313916"/>
                    </a:ext>
                  </a:extLst>
                </a:gridCol>
                <a:gridCol w="658812">
                  <a:extLst>
                    <a:ext uri="{9D8B030D-6E8A-4147-A177-3AD203B41FA5}">
                      <a16:colId xmlns:a16="http://schemas.microsoft.com/office/drawing/2014/main" val="970400657"/>
                    </a:ext>
                  </a:extLst>
                </a:gridCol>
                <a:gridCol w="660400">
                  <a:extLst>
                    <a:ext uri="{9D8B030D-6E8A-4147-A177-3AD203B41FA5}">
                      <a16:colId xmlns:a16="http://schemas.microsoft.com/office/drawing/2014/main" val="2421272457"/>
                    </a:ext>
                  </a:extLst>
                </a:gridCol>
                <a:gridCol w="660400">
                  <a:extLst>
                    <a:ext uri="{9D8B030D-6E8A-4147-A177-3AD203B41FA5}">
                      <a16:colId xmlns:a16="http://schemas.microsoft.com/office/drawing/2014/main" val="1124521078"/>
                    </a:ext>
                  </a:extLst>
                </a:gridCol>
                <a:gridCol w="660400">
                  <a:extLst>
                    <a:ext uri="{9D8B030D-6E8A-4147-A177-3AD203B41FA5}">
                      <a16:colId xmlns:a16="http://schemas.microsoft.com/office/drawing/2014/main" val="294115504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411163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altLang="en-US" sz="1600" b="0" i="0" u="none" strike="noStrike" cap="none" normalizeH="0" baseline="0">
                        <a:ln>
                          <a:noFill/>
                        </a:ln>
                        <a:solidFill>
                          <a:schemeClr val="tx1"/>
                        </a:solidFill>
                        <a:effectLst/>
                        <a:latin typeface="Arial" panose="020B0604020202020204" pitchFamily="34" charset="0"/>
                      </a:endParaRP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480047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6174819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769143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0289323"/>
                  </a:ext>
                </a:extLst>
              </a:tr>
            </a:tbl>
          </a:graphicData>
        </a:graphic>
      </p:graphicFrame>
      <p:sp>
        <p:nvSpPr>
          <p:cNvPr id="86135" name="Rectangle 119">
            <a:extLst>
              <a:ext uri="{FF2B5EF4-FFF2-40B4-BE49-F238E27FC236}">
                <a16:creationId xmlns:a16="http://schemas.microsoft.com/office/drawing/2014/main" id="{0A4CDA80-B250-4EF2-A470-2CB1DF4FAA2D}"/>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86136" name="Rectangle 120">
            <a:extLst>
              <a:ext uri="{FF2B5EF4-FFF2-40B4-BE49-F238E27FC236}">
                <a16:creationId xmlns:a16="http://schemas.microsoft.com/office/drawing/2014/main" id="{F919C0F6-8DC8-45C7-9ACD-264F80635D14}"/>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86137" name="Rectangle 121">
            <a:extLst>
              <a:ext uri="{FF2B5EF4-FFF2-40B4-BE49-F238E27FC236}">
                <a16:creationId xmlns:a16="http://schemas.microsoft.com/office/drawing/2014/main" id="{A2D9A45F-E99A-4881-8EAB-3865ABCE6C39}"/>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86138" name="Group 122">
            <a:extLst>
              <a:ext uri="{FF2B5EF4-FFF2-40B4-BE49-F238E27FC236}">
                <a16:creationId xmlns:a16="http://schemas.microsoft.com/office/drawing/2014/main" id="{17ED1E16-9FE1-449F-A1CC-C511F00DADB6}"/>
              </a:ext>
            </a:extLst>
          </p:cNvPr>
          <p:cNvGrpSpPr>
            <a:grpSpLocks/>
          </p:cNvGrpSpPr>
          <p:nvPr/>
        </p:nvGrpSpPr>
        <p:grpSpPr bwMode="auto">
          <a:xfrm>
            <a:off x="457200" y="2895600"/>
            <a:ext cx="2209800" cy="2057400"/>
            <a:chOff x="288" y="336"/>
            <a:chExt cx="1344" cy="1152"/>
          </a:xfrm>
        </p:grpSpPr>
        <p:sp>
          <p:nvSpPr>
            <p:cNvPr id="86139" name="Rectangle 123">
              <a:extLst>
                <a:ext uri="{FF2B5EF4-FFF2-40B4-BE49-F238E27FC236}">
                  <a16:creationId xmlns:a16="http://schemas.microsoft.com/office/drawing/2014/main" id="{2643A9AD-767C-4D45-AA0A-1BE4FA180CA0}"/>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86140" name="Rectangle 124">
              <a:extLst>
                <a:ext uri="{FF2B5EF4-FFF2-40B4-BE49-F238E27FC236}">
                  <a16:creationId xmlns:a16="http://schemas.microsoft.com/office/drawing/2014/main" id="{DF1AFACD-C112-48A7-A9C7-EF0DCFBE2776}"/>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86141" name="Line 125">
            <a:extLst>
              <a:ext uri="{FF2B5EF4-FFF2-40B4-BE49-F238E27FC236}">
                <a16:creationId xmlns:a16="http://schemas.microsoft.com/office/drawing/2014/main" id="{7AD2C426-3BCA-484E-960E-007E9DF01B1B}"/>
              </a:ext>
            </a:extLst>
          </p:cNvPr>
          <p:cNvSpPr>
            <a:spLocks noChangeShapeType="1"/>
          </p:cNvSpPr>
          <p:nvPr/>
        </p:nvSpPr>
        <p:spPr bwMode="auto">
          <a:xfrm flipV="1">
            <a:off x="2895600" y="38862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1077659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6A75445D-566B-4569-9F83-BD85088AFBD8}"/>
              </a:ext>
            </a:extLst>
          </p:cNvPr>
          <p:cNvSpPr>
            <a:spLocks noChangeArrowheads="1"/>
          </p:cNvSpPr>
          <p:nvPr/>
        </p:nvSpPr>
        <p:spPr bwMode="auto">
          <a:xfrm>
            <a:off x="457200" y="1524000"/>
            <a:ext cx="8001000" cy="167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ts val="500"/>
              </a:spcBef>
              <a:spcAft>
                <a:spcPts val="500"/>
              </a:spcAft>
            </a:pPr>
            <a:r>
              <a:rPr lang="en-US" altLang="en-US" sz="2400">
                <a:latin typeface="Times New Roman" panose="02020603050405020304" pitchFamily="18" charset="0"/>
              </a:rPr>
              <a:t>The value of a pixel at location (x,y) in the enhanced image is the result of performing some operation on the pixels in the neighborhood of (x,y) in the input image.</a:t>
            </a:r>
          </a:p>
          <a:p>
            <a:pPr eaLnBrk="0" hangingPunct="0">
              <a:spcBef>
                <a:spcPts val="500"/>
              </a:spcBef>
              <a:spcAft>
                <a:spcPts val="500"/>
              </a:spcAft>
            </a:pPr>
            <a:endParaRPr lang="en-US" altLang="en-US" sz="2400">
              <a:latin typeface="Times New Roman" panose="02020603050405020304" pitchFamily="18" charset="0"/>
            </a:endParaRPr>
          </a:p>
        </p:txBody>
      </p:sp>
      <p:sp>
        <p:nvSpPr>
          <p:cNvPr id="17411" name="Rectangle 3">
            <a:extLst>
              <a:ext uri="{FF2B5EF4-FFF2-40B4-BE49-F238E27FC236}">
                <a16:creationId xmlns:a16="http://schemas.microsoft.com/office/drawing/2014/main" id="{3501115D-0536-4258-B736-0EB6D52BD57D}"/>
              </a:ext>
            </a:extLst>
          </p:cNvPr>
          <p:cNvSpPr>
            <a:spLocks noChangeArrowheads="1"/>
          </p:cNvSpPr>
          <p:nvPr/>
        </p:nvSpPr>
        <p:spPr bwMode="auto">
          <a:xfrm>
            <a:off x="838200" y="3124200"/>
            <a:ext cx="2590800" cy="1981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2" name="Rectangle 4">
            <a:extLst>
              <a:ext uri="{FF2B5EF4-FFF2-40B4-BE49-F238E27FC236}">
                <a16:creationId xmlns:a16="http://schemas.microsoft.com/office/drawing/2014/main" id="{2F0C6D76-20DF-4A2F-A17F-C6E7FFA3E6BD}"/>
              </a:ext>
            </a:extLst>
          </p:cNvPr>
          <p:cNvSpPr>
            <a:spLocks noChangeArrowheads="1"/>
          </p:cNvSpPr>
          <p:nvPr/>
        </p:nvSpPr>
        <p:spPr bwMode="auto">
          <a:xfrm>
            <a:off x="5486400" y="3124200"/>
            <a:ext cx="2590800" cy="1981200"/>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3" name="Rectangle 5">
            <a:extLst>
              <a:ext uri="{FF2B5EF4-FFF2-40B4-BE49-F238E27FC236}">
                <a16:creationId xmlns:a16="http://schemas.microsoft.com/office/drawing/2014/main" id="{352E41C5-DE3D-42D9-91C8-B1ECF9291A29}"/>
              </a:ext>
            </a:extLst>
          </p:cNvPr>
          <p:cNvSpPr>
            <a:spLocks noChangeArrowheads="1"/>
          </p:cNvSpPr>
          <p:nvPr/>
        </p:nvSpPr>
        <p:spPr bwMode="auto">
          <a:xfrm>
            <a:off x="1371600" y="3581400"/>
            <a:ext cx="685800" cy="533400"/>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4" name="Oval 6">
            <a:extLst>
              <a:ext uri="{FF2B5EF4-FFF2-40B4-BE49-F238E27FC236}">
                <a16:creationId xmlns:a16="http://schemas.microsoft.com/office/drawing/2014/main" id="{E3F300E6-0478-4C5A-9784-C04A61C19ED6}"/>
              </a:ext>
            </a:extLst>
          </p:cNvPr>
          <p:cNvSpPr>
            <a:spLocks noChangeArrowheads="1"/>
          </p:cNvSpPr>
          <p:nvPr/>
        </p:nvSpPr>
        <p:spPr bwMode="auto">
          <a:xfrm>
            <a:off x="1676400" y="3810000"/>
            <a:ext cx="76200" cy="76200"/>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5" name="Oval 7">
            <a:extLst>
              <a:ext uri="{FF2B5EF4-FFF2-40B4-BE49-F238E27FC236}">
                <a16:creationId xmlns:a16="http://schemas.microsoft.com/office/drawing/2014/main" id="{ABB6792F-C35C-4E1C-9BC2-66519623EE90}"/>
              </a:ext>
            </a:extLst>
          </p:cNvPr>
          <p:cNvSpPr>
            <a:spLocks noChangeArrowheads="1"/>
          </p:cNvSpPr>
          <p:nvPr/>
        </p:nvSpPr>
        <p:spPr bwMode="auto">
          <a:xfrm>
            <a:off x="6324600" y="3810000"/>
            <a:ext cx="76200" cy="76200"/>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16" name="Text Box 8">
            <a:extLst>
              <a:ext uri="{FF2B5EF4-FFF2-40B4-BE49-F238E27FC236}">
                <a16:creationId xmlns:a16="http://schemas.microsoft.com/office/drawing/2014/main" id="{301001CB-98B2-4978-A7EB-46DE7CB38DD8}"/>
              </a:ext>
            </a:extLst>
          </p:cNvPr>
          <p:cNvSpPr txBox="1">
            <a:spLocks noChangeArrowheads="1"/>
          </p:cNvSpPr>
          <p:nvPr/>
        </p:nvSpPr>
        <p:spPr bwMode="auto">
          <a:xfrm>
            <a:off x="3810000" y="3759200"/>
            <a:ext cx="1198563" cy="88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800" b="1">
                <a:latin typeface="Times New Roman" panose="02020603050405020304" pitchFamily="18" charset="0"/>
              </a:rPr>
              <a:t>T</a:t>
            </a:r>
            <a:endParaRPr lang="en-US" altLang="en-US" sz="2400">
              <a:latin typeface="Times New Roman" panose="02020603050405020304" pitchFamily="18" charset="0"/>
            </a:endParaRPr>
          </a:p>
          <a:p>
            <a:pPr algn="ctr" eaLnBrk="0" hangingPunct="0"/>
            <a:r>
              <a:rPr lang="en-US" altLang="en-US" sz="2400">
                <a:latin typeface="Times New Roman" panose="02020603050405020304" pitchFamily="18" charset="0"/>
              </a:rPr>
              <a:t>operator</a:t>
            </a:r>
          </a:p>
        </p:txBody>
      </p:sp>
      <p:sp>
        <p:nvSpPr>
          <p:cNvPr id="17417" name="Text Box 9">
            <a:extLst>
              <a:ext uri="{FF2B5EF4-FFF2-40B4-BE49-F238E27FC236}">
                <a16:creationId xmlns:a16="http://schemas.microsoft.com/office/drawing/2014/main" id="{64D0B879-6FDE-426A-AD44-7A942C668691}"/>
              </a:ext>
            </a:extLst>
          </p:cNvPr>
          <p:cNvSpPr txBox="1">
            <a:spLocks noChangeArrowheads="1"/>
          </p:cNvSpPr>
          <p:nvPr/>
        </p:nvSpPr>
        <p:spPr bwMode="auto">
          <a:xfrm>
            <a:off x="6156325" y="4052888"/>
            <a:ext cx="7969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g(x,y)</a:t>
            </a:r>
            <a:endParaRPr lang="en-US" altLang="en-US" sz="2400">
              <a:latin typeface="Times New Roman" panose="02020603050405020304" pitchFamily="18" charset="0"/>
            </a:endParaRPr>
          </a:p>
        </p:txBody>
      </p:sp>
      <p:sp>
        <p:nvSpPr>
          <p:cNvPr id="17418" name="Text Box 10">
            <a:extLst>
              <a:ext uri="{FF2B5EF4-FFF2-40B4-BE49-F238E27FC236}">
                <a16:creationId xmlns:a16="http://schemas.microsoft.com/office/drawing/2014/main" id="{91647934-82C4-4428-AF68-7BE0419745DB}"/>
              </a:ext>
            </a:extLst>
          </p:cNvPr>
          <p:cNvSpPr txBox="1">
            <a:spLocks noChangeArrowheads="1"/>
          </p:cNvSpPr>
          <p:nvPr/>
        </p:nvSpPr>
        <p:spPr bwMode="auto">
          <a:xfrm>
            <a:off x="990600" y="4164013"/>
            <a:ext cx="159385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neighborhood</a:t>
            </a:r>
          </a:p>
          <a:p>
            <a:pPr eaLnBrk="0" hangingPunct="0"/>
            <a:r>
              <a:rPr lang="en-US" altLang="en-US" sz="2000">
                <a:latin typeface="Times New Roman" panose="02020603050405020304" pitchFamily="18" charset="0"/>
              </a:rPr>
              <a:t>around f(x,y)</a:t>
            </a:r>
          </a:p>
        </p:txBody>
      </p:sp>
      <p:sp>
        <p:nvSpPr>
          <p:cNvPr id="17419" name="Text Box 11">
            <a:extLst>
              <a:ext uri="{FF2B5EF4-FFF2-40B4-BE49-F238E27FC236}">
                <a16:creationId xmlns:a16="http://schemas.microsoft.com/office/drawing/2014/main" id="{838CDCED-CCC5-44C9-B8B1-BDC6ADEA60B3}"/>
              </a:ext>
            </a:extLst>
          </p:cNvPr>
          <p:cNvSpPr txBox="1">
            <a:spLocks noChangeArrowheads="1"/>
          </p:cNvSpPr>
          <p:nvPr/>
        </p:nvSpPr>
        <p:spPr bwMode="auto">
          <a:xfrm>
            <a:off x="1127125" y="5222875"/>
            <a:ext cx="1882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dirty="0">
                <a:latin typeface="Times New Roman" panose="02020603050405020304" pitchFamily="18" charset="0"/>
              </a:rPr>
              <a:t>input image  </a:t>
            </a:r>
            <a:r>
              <a:rPr lang="en-US" altLang="en-US" sz="2400" b="1" dirty="0">
                <a:latin typeface="Times New Roman" panose="02020603050405020304" pitchFamily="18" charset="0"/>
              </a:rPr>
              <a:t>f</a:t>
            </a:r>
            <a:endParaRPr lang="en-US" altLang="en-US" sz="2400" dirty="0">
              <a:latin typeface="Times New Roman" panose="02020603050405020304" pitchFamily="18" charset="0"/>
            </a:endParaRPr>
          </a:p>
        </p:txBody>
      </p:sp>
      <p:sp>
        <p:nvSpPr>
          <p:cNvPr id="17420" name="Text Box 12">
            <a:extLst>
              <a:ext uri="{FF2B5EF4-FFF2-40B4-BE49-F238E27FC236}">
                <a16:creationId xmlns:a16="http://schemas.microsoft.com/office/drawing/2014/main" id="{FC779E70-D37A-42BF-B7FC-F13416561A02}"/>
              </a:ext>
            </a:extLst>
          </p:cNvPr>
          <p:cNvSpPr txBox="1">
            <a:spLocks noChangeArrowheads="1"/>
          </p:cNvSpPr>
          <p:nvPr/>
        </p:nvSpPr>
        <p:spPr bwMode="auto">
          <a:xfrm>
            <a:off x="5943600" y="5257800"/>
            <a:ext cx="20859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output image  </a:t>
            </a:r>
            <a:r>
              <a:rPr lang="en-US" altLang="en-US" sz="2400" b="1">
                <a:latin typeface="Times New Roman" panose="02020603050405020304" pitchFamily="18" charset="0"/>
              </a:rPr>
              <a:t>g</a:t>
            </a:r>
            <a:endParaRPr lang="en-US" altLang="en-US" sz="2400">
              <a:latin typeface="Times New Roman" panose="02020603050405020304" pitchFamily="18" charset="0"/>
            </a:endParaRPr>
          </a:p>
        </p:txBody>
      </p:sp>
      <p:sp>
        <p:nvSpPr>
          <p:cNvPr id="17421" name="Line 13">
            <a:extLst>
              <a:ext uri="{FF2B5EF4-FFF2-40B4-BE49-F238E27FC236}">
                <a16:creationId xmlns:a16="http://schemas.microsoft.com/office/drawing/2014/main" id="{247ADAD0-0B84-46A0-91A9-4BF93643232B}"/>
              </a:ext>
            </a:extLst>
          </p:cNvPr>
          <p:cNvSpPr>
            <a:spLocks noChangeShapeType="1"/>
          </p:cNvSpPr>
          <p:nvPr/>
        </p:nvSpPr>
        <p:spPr bwMode="auto">
          <a:xfrm>
            <a:off x="1905000" y="3810000"/>
            <a:ext cx="2133600" cy="152400"/>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2" name="Line 14">
            <a:extLst>
              <a:ext uri="{FF2B5EF4-FFF2-40B4-BE49-F238E27FC236}">
                <a16:creationId xmlns:a16="http://schemas.microsoft.com/office/drawing/2014/main" id="{5A0F4931-0FC2-4F77-9011-1DA082D14ED7}"/>
              </a:ext>
            </a:extLst>
          </p:cNvPr>
          <p:cNvSpPr>
            <a:spLocks noChangeShapeType="1"/>
          </p:cNvSpPr>
          <p:nvPr/>
        </p:nvSpPr>
        <p:spPr bwMode="auto">
          <a:xfrm flipV="1">
            <a:off x="4724400" y="3886200"/>
            <a:ext cx="1295400" cy="76200"/>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423" name="Text Box 15">
            <a:extLst>
              <a:ext uri="{FF2B5EF4-FFF2-40B4-BE49-F238E27FC236}">
                <a16:creationId xmlns:a16="http://schemas.microsoft.com/office/drawing/2014/main" id="{B2EB4BAC-AF0D-4C72-BC5A-E50F3CA6EBAE}"/>
              </a:ext>
            </a:extLst>
          </p:cNvPr>
          <p:cNvSpPr txBox="1">
            <a:spLocks noChangeArrowheads="1"/>
          </p:cNvSpPr>
          <p:nvPr/>
        </p:nvSpPr>
        <p:spPr bwMode="auto">
          <a:xfrm>
            <a:off x="762000" y="5867400"/>
            <a:ext cx="75596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For computational reasons the neighborhood is usually square but it can be any shape.</a:t>
            </a:r>
          </a:p>
        </p:txBody>
      </p:sp>
      <p:sp>
        <p:nvSpPr>
          <p:cNvPr id="17424" name="Rectangle 16">
            <a:extLst>
              <a:ext uri="{FF2B5EF4-FFF2-40B4-BE49-F238E27FC236}">
                <a16:creationId xmlns:a16="http://schemas.microsoft.com/office/drawing/2014/main" id="{D245C32D-D968-4719-A7CB-4329DD9B2C1E}"/>
              </a:ext>
            </a:extLst>
          </p:cNvPr>
          <p:cNvSpPr>
            <a:spLocks noGrp="1" noChangeArrowheads="1"/>
          </p:cNvSpPr>
          <p:nvPr>
            <p:ph type="title"/>
          </p:nvPr>
        </p:nvSpPr>
        <p:spPr/>
        <p:txBody>
          <a:bodyPr>
            <a:normAutofit fontScale="90000"/>
          </a:bodyPr>
          <a:lstStyle/>
          <a:p>
            <a:r>
              <a:rPr lang="en-US" altLang="en-US" dirty="0"/>
              <a:t>Spatial Domain Methods</a:t>
            </a:r>
            <a:br>
              <a:rPr lang="en-US" altLang="en-US" dirty="0">
                <a:cs typeface="Calibri"/>
              </a:rPr>
            </a:br>
            <a:r>
              <a:rPr lang="en-US" altLang="en-US" dirty="0"/>
              <a:t> </a:t>
            </a:r>
          </a:p>
        </p:txBody>
      </p:sp>
      <mc:AlternateContent xmlns:mc="http://schemas.openxmlformats.org/markup-compatibility/2006" xmlns:a14="http://schemas.microsoft.com/office/drawing/2010/main">
        <mc:Choice Requires="a14">
          <p:sp>
            <p:nvSpPr>
              <p:cNvPr id="17" name="Text Box 9">
                <a:extLst>
                  <a:ext uri="{FF2B5EF4-FFF2-40B4-BE49-F238E27FC236}">
                    <a16:creationId xmlns:a16="http://schemas.microsoft.com/office/drawing/2014/main" id="{F4C8780E-4E25-4B44-860B-FD2ABE7E7C7A}"/>
                  </a:ext>
                </a:extLst>
              </p:cNvPr>
              <p:cNvSpPr txBox="1">
                <a:spLocks noChangeArrowheads="1"/>
              </p:cNvSpPr>
              <p:nvPr/>
            </p:nvSpPr>
            <p:spPr bwMode="auto">
              <a:xfrm>
                <a:off x="3611531" y="5303717"/>
                <a:ext cx="2430922" cy="40011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nchor="t">
                <a:spAutoFit/>
              </a:bodyPr>
              <a:lstStyle/>
              <a:p>
                <a:pPr eaLnBrk="0" hangingPunct="0"/>
                <a14:m>
                  <m:oMathPara xmlns:m="http://schemas.openxmlformats.org/officeDocument/2006/math">
                    <m:oMathParaPr>
                      <m:jc m:val="centerGroup"/>
                    </m:oMathParaPr>
                    <m:oMath xmlns:m="http://schemas.openxmlformats.org/officeDocument/2006/math">
                      <m:r>
                        <a:rPr lang="en-US" altLang="en-US" sz="2000" i="1" dirty="0" smtClean="0">
                          <a:latin typeface="Cambria Math" panose="02040503050406030204" pitchFamily="18" charset="0"/>
                        </a:rPr>
                        <m:t>𝑔</m:t>
                      </m:r>
                      <m:r>
                        <a:rPr lang="en-US" altLang="en-US" sz="2000" i="1" dirty="0" smtClean="0">
                          <a:latin typeface="Cambria Math" panose="02040503050406030204" pitchFamily="18" charset="0"/>
                        </a:rPr>
                        <m:t>(</m:t>
                      </m:r>
                      <m:r>
                        <a:rPr lang="en-US" altLang="en-US" sz="2000" i="1" dirty="0" err="1">
                          <a:latin typeface="Cambria Math" panose="02040503050406030204" pitchFamily="18" charset="0"/>
                        </a:rPr>
                        <m:t>𝑥</m:t>
                      </m:r>
                      <m:r>
                        <a:rPr lang="en-US" altLang="en-US" sz="2000" i="1" dirty="0" err="1">
                          <a:latin typeface="Cambria Math" panose="02040503050406030204" pitchFamily="18" charset="0"/>
                        </a:rPr>
                        <m:t>,</m:t>
                      </m:r>
                      <m:r>
                        <a:rPr lang="en-US" altLang="en-US" sz="2000" i="1" dirty="0" err="1">
                          <a:latin typeface="Cambria Math" panose="02040503050406030204" pitchFamily="18" charset="0"/>
                        </a:rPr>
                        <m:t>𝑦</m:t>
                      </m:r>
                      <m:r>
                        <a:rPr lang="en-US" altLang="en-US" sz="2000" i="1" dirty="0">
                          <a:latin typeface="Cambria Math" panose="02040503050406030204" pitchFamily="18" charset="0"/>
                        </a:rPr>
                        <m:t>)=</m:t>
                      </m:r>
                      <m:r>
                        <a:rPr lang="en-US" altLang="en-US" sz="2000" i="1" dirty="0">
                          <a:latin typeface="Cambria Math" panose="02040503050406030204" pitchFamily="18" charset="0"/>
                          <a:cs typeface="Times New Roman"/>
                        </a:rPr>
                        <m:t>𝑇</m:t>
                      </m:r>
                      <m:r>
                        <a:rPr lang="en-US" altLang="en-US" sz="2000" i="1" dirty="0">
                          <a:latin typeface="Cambria Math" panose="02040503050406030204" pitchFamily="18" charset="0"/>
                          <a:cs typeface="Times New Roman"/>
                        </a:rPr>
                        <m:t>[</m:t>
                      </m:r>
                      <m:r>
                        <a:rPr lang="en-US" altLang="en-US" sz="2000" i="1" dirty="0">
                          <a:latin typeface="Cambria Math" panose="02040503050406030204" pitchFamily="18" charset="0"/>
                          <a:cs typeface="Times New Roman"/>
                        </a:rPr>
                        <m:t>𝑓</m:t>
                      </m:r>
                      <m:r>
                        <a:rPr lang="en-US" altLang="en-US" sz="2000" i="1" dirty="0">
                          <a:latin typeface="Cambria Math" panose="02040503050406030204" pitchFamily="18" charset="0"/>
                          <a:cs typeface="Times New Roman"/>
                        </a:rPr>
                        <m:t>(</m:t>
                      </m:r>
                      <m:r>
                        <a:rPr lang="en-US" altLang="en-US" sz="2000" i="1" dirty="0" err="1">
                          <a:latin typeface="Cambria Math" panose="02040503050406030204" pitchFamily="18" charset="0"/>
                          <a:cs typeface="Times New Roman"/>
                        </a:rPr>
                        <m:t>𝑥</m:t>
                      </m:r>
                      <m:r>
                        <a:rPr lang="en-US" altLang="en-US" sz="2000" i="1" dirty="0" err="1">
                          <a:latin typeface="Cambria Math" panose="02040503050406030204" pitchFamily="18" charset="0"/>
                          <a:cs typeface="Times New Roman"/>
                        </a:rPr>
                        <m:t>,</m:t>
                      </m:r>
                      <m:r>
                        <a:rPr lang="en-US" altLang="en-US" sz="2000" i="1" dirty="0" err="1">
                          <a:latin typeface="Cambria Math" panose="02040503050406030204" pitchFamily="18" charset="0"/>
                          <a:cs typeface="Times New Roman"/>
                        </a:rPr>
                        <m:t>𝑦</m:t>
                      </m:r>
                      <m:r>
                        <a:rPr lang="en-US" altLang="en-US" sz="2000" i="1" dirty="0">
                          <a:latin typeface="Cambria Math" panose="02040503050406030204" pitchFamily="18" charset="0"/>
                          <a:cs typeface="Times New Roman"/>
                        </a:rPr>
                        <m:t>)]</m:t>
                      </m:r>
                    </m:oMath>
                  </m:oMathPara>
                </a14:m>
                <a:endParaRPr lang="en-US" altLang="en-US" sz="2400" dirty="0">
                  <a:latin typeface="Times New Roman" panose="02020603050405020304" pitchFamily="18" charset="0"/>
                </a:endParaRPr>
              </a:p>
            </p:txBody>
          </p:sp>
        </mc:Choice>
        <mc:Fallback xmlns="">
          <p:sp>
            <p:nvSpPr>
              <p:cNvPr id="17" name="Text Box 9">
                <a:extLst>
                  <a:ext uri="{FF2B5EF4-FFF2-40B4-BE49-F238E27FC236}">
                    <a16:creationId xmlns="" xmlns:a16="http://schemas.microsoft.com/office/drawing/2014/main" xmlns:a14="http://schemas.microsoft.com/office/drawing/2010/main" id="{F4C8780E-4E25-4B44-860B-FD2ABE7E7C7A}"/>
                  </a:ext>
                </a:extLst>
              </p:cNvPr>
              <p:cNvSpPr txBox="1">
                <a:spLocks noRot="1" noChangeAspect="1" noMove="1" noResize="1" noEditPoints="1" noAdjustHandles="1" noChangeArrowheads="1" noChangeShapeType="1" noTextEdit="1"/>
              </p:cNvSpPr>
              <p:nvPr/>
            </p:nvSpPr>
            <p:spPr bwMode="auto">
              <a:xfrm>
                <a:off x="3611531" y="5303717"/>
                <a:ext cx="2430922" cy="400110"/>
              </a:xfrm>
              <a:prstGeom prst="rect">
                <a:avLst/>
              </a:prstGeom>
              <a:blipFill rotWithShape="0">
                <a:blip r:embed="rId2"/>
                <a:stretch>
                  <a:fillRect b="-16667"/>
                </a:stretch>
              </a:blip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300202222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8066" name="Group 2">
            <a:extLst>
              <a:ext uri="{FF2B5EF4-FFF2-40B4-BE49-F238E27FC236}">
                <a16:creationId xmlns:a16="http://schemas.microsoft.com/office/drawing/2014/main" id="{01A84DC7-7FC3-4AFC-B044-00F690D7FD49}"/>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1997707450"/>
                    </a:ext>
                  </a:extLst>
                </a:gridCol>
                <a:gridCol w="660400">
                  <a:extLst>
                    <a:ext uri="{9D8B030D-6E8A-4147-A177-3AD203B41FA5}">
                      <a16:colId xmlns:a16="http://schemas.microsoft.com/office/drawing/2014/main" val="2673090908"/>
                    </a:ext>
                  </a:extLst>
                </a:gridCol>
                <a:gridCol w="660400">
                  <a:extLst>
                    <a:ext uri="{9D8B030D-6E8A-4147-A177-3AD203B41FA5}">
                      <a16:colId xmlns:a16="http://schemas.microsoft.com/office/drawing/2014/main" val="2210194888"/>
                    </a:ext>
                  </a:extLst>
                </a:gridCol>
                <a:gridCol w="661988">
                  <a:extLst>
                    <a:ext uri="{9D8B030D-6E8A-4147-A177-3AD203B41FA5}">
                      <a16:colId xmlns:a16="http://schemas.microsoft.com/office/drawing/2014/main" val="2310094017"/>
                    </a:ext>
                  </a:extLst>
                </a:gridCol>
                <a:gridCol w="658812">
                  <a:extLst>
                    <a:ext uri="{9D8B030D-6E8A-4147-A177-3AD203B41FA5}">
                      <a16:colId xmlns:a16="http://schemas.microsoft.com/office/drawing/2014/main" val="4069120355"/>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6140902"/>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1791472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1406721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716534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35469033"/>
                  </a:ext>
                </a:extLst>
              </a:tr>
            </a:tbl>
          </a:graphicData>
        </a:graphic>
      </p:graphicFrame>
      <p:sp>
        <p:nvSpPr>
          <p:cNvPr id="88104" name="Rectangle 40">
            <a:extLst>
              <a:ext uri="{FF2B5EF4-FFF2-40B4-BE49-F238E27FC236}">
                <a16:creationId xmlns:a16="http://schemas.microsoft.com/office/drawing/2014/main" id="{84546DD5-067A-468F-BECB-AF0885C9B537}"/>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88105" name="Group 41">
            <a:extLst>
              <a:ext uri="{FF2B5EF4-FFF2-40B4-BE49-F238E27FC236}">
                <a16:creationId xmlns:a16="http://schemas.microsoft.com/office/drawing/2014/main" id="{EFF64602-DA63-4507-BF80-FA6BA87C8B82}"/>
              </a:ext>
            </a:extLst>
          </p:cNvPr>
          <p:cNvGraphicFramePr>
            <a:graphicFrameLocks noGrp="1"/>
          </p:cNvGraphicFramePr>
          <p:nvPr/>
        </p:nvGraphicFramePr>
        <p:xfrm>
          <a:off x="1295400" y="3124200"/>
          <a:ext cx="1981200" cy="1930400"/>
        </p:xfrm>
        <a:graphic>
          <a:graphicData uri="http://schemas.openxmlformats.org/drawingml/2006/table">
            <a:tbl>
              <a:tblPr/>
              <a:tblGrid>
                <a:gridCol w="660400">
                  <a:extLst>
                    <a:ext uri="{9D8B030D-6E8A-4147-A177-3AD203B41FA5}">
                      <a16:colId xmlns:a16="http://schemas.microsoft.com/office/drawing/2014/main" val="767356865"/>
                    </a:ext>
                  </a:extLst>
                </a:gridCol>
                <a:gridCol w="660400">
                  <a:extLst>
                    <a:ext uri="{9D8B030D-6E8A-4147-A177-3AD203B41FA5}">
                      <a16:colId xmlns:a16="http://schemas.microsoft.com/office/drawing/2014/main" val="792622668"/>
                    </a:ext>
                  </a:extLst>
                </a:gridCol>
                <a:gridCol w="660400">
                  <a:extLst>
                    <a:ext uri="{9D8B030D-6E8A-4147-A177-3AD203B41FA5}">
                      <a16:colId xmlns:a16="http://schemas.microsoft.com/office/drawing/2014/main" val="2072931392"/>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401817142"/>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12763114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733273933"/>
                  </a:ext>
                </a:extLst>
              </a:tr>
            </a:tbl>
          </a:graphicData>
        </a:graphic>
      </p:graphicFrame>
      <p:graphicFrame>
        <p:nvGraphicFramePr>
          <p:cNvPr id="88127" name="Group 63">
            <a:extLst>
              <a:ext uri="{FF2B5EF4-FFF2-40B4-BE49-F238E27FC236}">
                <a16:creationId xmlns:a16="http://schemas.microsoft.com/office/drawing/2014/main" id="{B931B541-9516-416C-99A1-0573B940D1BB}"/>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181440779"/>
                    </a:ext>
                  </a:extLst>
                </a:gridCol>
                <a:gridCol w="660400">
                  <a:extLst>
                    <a:ext uri="{9D8B030D-6E8A-4147-A177-3AD203B41FA5}">
                      <a16:colId xmlns:a16="http://schemas.microsoft.com/office/drawing/2014/main" val="1879238703"/>
                    </a:ext>
                  </a:extLst>
                </a:gridCol>
                <a:gridCol w="660400">
                  <a:extLst>
                    <a:ext uri="{9D8B030D-6E8A-4147-A177-3AD203B41FA5}">
                      <a16:colId xmlns:a16="http://schemas.microsoft.com/office/drawing/2014/main" val="1865911880"/>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08785"/>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859974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74688777"/>
                  </a:ext>
                </a:extLst>
              </a:tr>
            </a:tbl>
          </a:graphicData>
        </a:graphic>
      </p:graphicFrame>
      <p:graphicFrame>
        <p:nvGraphicFramePr>
          <p:cNvPr id="88145" name="Group 81">
            <a:extLst>
              <a:ext uri="{FF2B5EF4-FFF2-40B4-BE49-F238E27FC236}">
                <a16:creationId xmlns:a16="http://schemas.microsoft.com/office/drawing/2014/main" id="{25C4609B-325F-4A63-B559-366D4B19F519}"/>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613036777"/>
                    </a:ext>
                  </a:extLst>
                </a:gridCol>
                <a:gridCol w="660400">
                  <a:extLst>
                    <a:ext uri="{9D8B030D-6E8A-4147-A177-3AD203B41FA5}">
                      <a16:colId xmlns:a16="http://schemas.microsoft.com/office/drawing/2014/main" val="801496871"/>
                    </a:ext>
                  </a:extLst>
                </a:gridCol>
                <a:gridCol w="660400">
                  <a:extLst>
                    <a:ext uri="{9D8B030D-6E8A-4147-A177-3AD203B41FA5}">
                      <a16:colId xmlns:a16="http://schemas.microsoft.com/office/drawing/2014/main" val="3341023480"/>
                    </a:ext>
                  </a:extLst>
                </a:gridCol>
                <a:gridCol w="660400">
                  <a:extLst>
                    <a:ext uri="{9D8B030D-6E8A-4147-A177-3AD203B41FA5}">
                      <a16:colId xmlns:a16="http://schemas.microsoft.com/office/drawing/2014/main" val="366913151"/>
                    </a:ext>
                  </a:extLst>
                </a:gridCol>
                <a:gridCol w="660400">
                  <a:extLst>
                    <a:ext uri="{9D8B030D-6E8A-4147-A177-3AD203B41FA5}">
                      <a16:colId xmlns:a16="http://schemas.microsoft.com/office/drawing/2014/main" val="1881500638"/>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7431095"/>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4909639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070325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46659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27100181"/>
                  </a:ext>
                </a:extLst>
              </a:tr>
            </a:tbl>
          </a:graphicData>
        </a:graphic>
      </p:graphicFrame>
      <p:sp>
        <p:nvSpPr>
          <p:cNvPr id="88183" name="Rectangle 119">
            <a:extLst>
              <a:ext uri="{FF2B5EF4-FFF2-40B4-BE49-F238E27FC236}">
                <a16:creationId xmlns:a16="http://schemas.microsoft.com/office/drawing/2014/main" id="{AEBBADBE-F5FD-420B-83F4-8BE739C3ACC3}"/>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88184" name="Rectangle 120">
            <a:extLst>
              <a:ext uri="{FF2B5EF4-FFF2-40B4-BE49-F238E27FC236}">
                <a16:creationId xmlns:a16="http://schemas.microsoft.com/office/drawing/2014/main" id="{A14C1870-AE2F-4FA9-99C6-B2BBFE846348}"/>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88185" name="Rectangle 121">
            <a:extLst>
              <a:ext uri="{FF2B5EF4-FFF2-40B4-BE49-F238E27FC236}">
                <a16:creationId xmlns:a16="http://schemas.microsoft.com/office/drawing/2014/main" id="{041DF4A1-EA62-4BA3-8038-20C252D84A33}"/>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88186" name="Group 122">
            <a:extLst>
              <a:ext uri="{FF2B5EF4-FFF2-40B4-BE49-F238E27FC236}">
                <a16:creationId xmlns:a16="http://schemas.microsoft.com/office/drawing/2014/main" id="{4E1C3436-9B70-4B07-9789-2F14CCF12BB4}"/>
              </a:ext>
            </a:extLst>
          </p:cNvPr>
          <p:cNvGrpSpPr>
            <a:grpSpLocks/>
          </p:cNvGrpSpPr>
          <p:nvPr/>
        </p:nvGrpSpPr>
        <p:grpSpPr bwMode="auto">
          <a:xfrm>
            <a:off x="1143000" y="2895600"/>
            <a:ext cx="2209800" cy="2057400"/>
            <a:chOff x="288" y="336"/>
            <a:chExt cx="1344" cy="1152"/>
          </a:xfrm>
        </p:grpSpPr>
        <p:sp>
          <p:nvSpPr>
            <p:cNvPr id="88187" name="Rectangle 123">
              <a:extLst>
                <a:ext uri="{FF2B5EF4-FFF2-40B4-BE49-F238E27FC236}">
                  <a16:creationId xmlns:a16="http://schemas.microsoft.com/office/drawing/2014/main" id="{58D19473-68E0-424A-B252-203B94EAF44E}"/>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88188" name="Rectangle 124">
              <a:extLst>
                <a:ext uri="{FF2B5EF4-FFF2-40B4-BE49-F238E27FC236}">
                  <a16:creationId xmlns:a16="http://schemas.microsoft.com/office/drawing/2014/main" id="{E031ED11-E9A7-4B7F-99F3-26BE7983012F}"/>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88189" name="Line 125">
            <a:extLst>
              <a:ext uri="{FF2B5EF4-FFF2-40B4-BE49-F238E27FC236}">
                <a16:creationId xmlns:a16="http://schemas.microsoft.com/office/drawing/2014/main" id="{47DD079A-2668-48E1-A17D-AAE2B7376CA8}"/>
              </a:ext>
            </a:extLst>
          </p:cNvPr>
          <p:cNvSpPr>
            <a:spLocks noChangeShapeType="1"/>
          </p:cNvSpPr>
          <p:nvPr/>
        </p:nvSpPr>
        <p:spPr bwMode="auto">
          <a:xfrm flipV="1">
            <a:off x="3581400" y="38862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42624034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0114" name="Group 2">
            <a:extLst>
              <a:ext uri="{FF2B5EF4-FFF2-40B4-BE49-F238E27FC236}">
                <a16:creationId xmlns:a16="http://schemas.microsoft.com/office/drawing/2014/main" id="{4C9CA5AE-31DF-491A-A6F2-2B02D7902C4B}"/>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2027936883"/>
                    </a:ext>
                  </a:extLst>
                </a:gridCol>
                <a:gridCol w="660400">
                  <a:extLst>
                    <a:ext uri="{9D8B030D-6E8A-4147-A177-3AD203B41FA5}">
                      <a16:colId xmlns:a16="http://schemas.microsoft.com/office/drawing/2014/main" val="910351995"/>
                    </a:ext>
                  </a:extLst>
                </a:gridCol>
                <a:gridCol w="660400">
                  <a:extLst>
                    <a:ext uri="{9D8B030D-6E8A-4147-A177-3AD203B41FA5}">
                      <a16:colId xmlns:a16="http://schemas.microsoft.com/office/drawing/2014/main" val="243720958"/>
                    </a:ext>
                  </a:extLst>
                </a:gridCol>
                <a:gridCol w="660400">
                  <a:extLst>
                    <a:ext uri="{9D8B030D-6E8A-4147-A177-3AD203B41FA5}">
                      <a16:colId xmlns:a16="http://schemas.microsoft.com/office/drawing/2014/main" val="74434682"/>
                    </a:ext>
                  </a:extLst>
                </a:gridCol>
                <a:gridCol w="660400">
                  <a:extLst>
                    <a:ext uri="{9D8B030D-6E8A-4147-A177-3AD203B41FA5}">
                      <a16:colId xmlns:a16="http://schemas.microsoft.com/office/drawing/2014/main" val="2874163685"/>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9179392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350878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329868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528705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51327011"/>
                  </a:ext>
                </a:extLst>
              </a:tr>
            </a:tbl>
          </a:graphicData>
        </a:graphic>
      </p:graphicFrame>
      <p:sp>
        <p:nvSpPr>
          <p:cNvPr id="90152" name="Rectangle 40">
            <a:extLst>
              <a:ext uri="{FF2B5EF4-FFF2-40B4-BE49-F238E27FC236}">
                <a16:creationId xmlns:a16="http://schemas.microsoft.com/office/drawing/2014/main" id="{159C0447-7A39-4164-885D-E9E2D2C90595}"/>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0153" name="Group 41">
            <a:extLst>
              <a:ext uri="{FF2B5EF4-FFF2-40B4-BE49-F238E27FC236}">
                <a16:creationId xmlns:a16="http://schemas.microsoft.com/office/drawing/2014/main" id="{508E36AB-C749-4C3F-9CC8-13A876FA3536}"/>
              </a:ext>
            </a:extLst>
          </p:cNvPr>
          <p:cNvGraphicFramePr>
            <a:graphicFrameLocks noGrp="1"/>
          </p:cNvGraphicFramePr>
          <p:nvPr/>
        </p:nvGraphicFramePr>
        <p:xfrm>
          <a:off x="1905000" y="3124200"/>
          <a:ext cx="1981200" cy="1930400"/>
        </p:xfrm>
        <a:graphic>
          <a:graphicData uri="http://schemas.openxmlformats.org/drawingml/2006/table">
            <a:tbl>
              <a:tblPr/>
              <a:tblGrid>
                <a:gridCol w="660400">
                  <a:extLst>
                    <a:ext uri="{9D8B030D-6E8A-4147-A177-3AD203B41FA5}">
                      <a16:colId xmlns:a16="http://schemas.microsoft.com/office/drawing/2014/main" val="3467926323"/>
                    </a:ext>
                  </a:extLst>
                </a:gridCol>
                <a:gridCol w="660400">
                  <a:extLst>
                    <a:ext uri="{9D8B030D-6E8A-4147-A177-3AD203B41FA5}">
                      <a16:colId xmlns:a16="http://schemas.microsoft.com/office/drawing/2014/main" val="1680335658"/>
                    </a:ext>
                  </a:extLst>
                </a:gridCol>
                <a:gridCol w="660400">
                  <a:extLst>
                    <a:ext uri="{9D8B030D-6E8A-4147-A177-3AD203B41FA5}">
                      <a16:colId xmlns:a16="http://schemas.microsoft.com/office/drawing/2014/main" val="56600669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99010651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80165880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882714793"/>
                  </a:ext>
                </a:extLst>
              </a:tr>
            </a:tbl>
          </a:graphicData>
        </a:graphic>
      </p:graphicFrame>
      <p:graphicFrame>
        <p:nvGraphicFramePr>
          <p:cNvPr id="90175" name="Group 63">
            <a:extLst>
              <a:ext uri="{FF2B5EF4-FFF2-40B4-BE49-F238E27FC236}">
                <a16:creationId xmlns:a16="http://schemas.microsoft.com/office/drawing/2014/main" id="{6531CD7F-0DF0-47AC-8EFE-881A089737CB}"/>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4137076182"/>
                    </a:ext>
                  </a:extLst>
                </a:gridCol>
                <a:gridCol w="660400">
                  <a:extLst>
                    <a:ext uri="{9D8B030D-6E8A-4147-A177-3AD203B41FA5}">
                      <a16:colId xmlns:a16="http://schemas.microsoft.com/office/drawing/2014/main" val="3541731304"/>
                    </a:ext>
                  </a:extLst>
                </a:gridCol>
                <a:gridCol w="660400">
                  <a:extLst>
                    <a:ext uri="{9D8B030D-6E8A-4147-A177-3AD203B41FA5}">
                      <a16:colId xmlns:a16="http://schemas.microsoft.com/office/drawing/2014/main" val="2160935900"/>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111917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810394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5560210"/>
                  </a:ext>
                </a:extLst>
              </a:tr>
            </a:tbl>
          </a:graphicData>
        </a:graphic>
      </p:graphicFrame>
      <p:graphicFrame>
        <p:nvGraphicFramePr>
          <p:cNvPr id="90193" name="Group 81">
            <a:extLst>
              <a:ext uri="{FF2B5EF4-FFF2-40B4-BE49-F238E27FC236}">
                <a16:creationId xmlns:a16="http://schemas.microsoft.com/office/drawing/2014/main" id="{09166700-A750-4EFA-BC59-C7BB4B940D29}"/>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3128321490"/>
                    </a:ext>
                  </a:extLst>
                </a:gridCol>
                <a:gridCol w="660400">
                  <a:extLst>
                    <a:ext uri="{9D8B030D-6E8A-4147-A177-3AD203B41FA5}">
                      <a16:colId xmlns:a16="http://schemas.microsoft.com/office/drawing/2014/main" val="4135905256"/>
                    </a:ext>
                  </a:extLst>
                </a:gridCol>
                <a:gridCol w="660400">
                  <a:extLst>
                    <a:ext uri="{9D8B030D-6E8A-4147-A177-3AD203B41FA5}">
                      <a16:colId xmlns:a16="http://schemas.microsoft.com/office/drawing/2014/main" val="3334194265"/>
                    </a:ext>
                  </a:extLst>
                </a:gridCol>
                <a:gridCol w="660400">
                  <a:extLst>
                    <a:ext uri="{9D8B030D-6E8A-4147-A177-3AD203B41FA5}">
                      <a16:colId xmlns:a16="http://schemas.microsoft.com/office/drawing/2014/main" val="1373945226"/>
                    </a:ext>
                  </a:extLst>
                </a:gridCol>
                <a:gridCol w="660400">
                  <a:extLst>
                    <a:ext uri="{9D8B030D-6E8A-4147-A177-3AD203B41FA5}">
                      <a16:colId xmlns:a16="http://schemas.microsoft.com/office/drawing/2014/main" val="13411462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7146842"/>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327860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295128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4447794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9063659"/>
                  </a:ext>
                </a:extLst>
              </a:tr>
            </a:tbl>
          </a:graphicData>
        </a:graphic>
      </p:graphicFrame>
      <p:sp>
        <p:nvSpPr>
          <p:cNvPr id="90231" name="Rectangle 119">
            <a:extLst>
              <a:ext uri="{FF2B5EF4-FFF2-40B4-BE49-F238E27FC236}">
                <a16:creationId xmlns:a16="http://schemas.microsoft.com/office/drawing/2014/main" id="{3D0A2C5C-FA2C-492A-8B03-D6E7EF52F3F6}"/>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0232" name="Rectangle 120">
            <a:extLst>
              <a:ext uri="{FF2B5EF4-FFF2-40B4-BE49-F238E27FC236}">
                <a16:creationId xmlns:a16="http://schemas.microsoft.com/office/drawing/2014/main" id="{A666D931-0637-4864-BF19-F9977AFB93C3}"/>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0233" name="Rectangle 121">
            <a:extLst>
              <a:ext uri="{FF2B5EF4-FFF2-40B4-BE49-F238E27FC236}">
                <a16:creationId xmlns:a16="http://schemas.microsoft.com/office/drawing/2014/main" id="{7087048D-8C10-4FEB-A5CC-2483A5E3E491}"/>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0234" name="Group 122">
            <a:extLst>
              <a:ext uri="{FF2B5EF4-FFF2-40B4-BE49-F238E27FC236}">
                <a16:creationId xmlns:a16="http://schemas.microsoft.com/office/drawing/2014/main" id="{07171B25-D724-4688-8792-E524E5F5AD5D}"/>
              </a:ext>
            </a:extLst>
          </p:cNvPr>
          <p:cNvGrpSpPr>
            <a:grpSpLocks/>
          </p:cNvGrpSpPr>
          <p:nvPr/>
        </p:nvGrpSpPr>
        <p:grpSpPr bwMode="auto">
          <a:xfrm>
            <a:off x="1828800" y="2895600"/>
            <a:ext cx="2209800" cy="2057400"/>
            <a:chOff x="288" y="336"/>
            <a:chExt cx="1344" cy="1152"/>
          </a:xfrm>
        </p:grpSpPr>
        <p:sp>
          <p:nvSpPr>
            <p:cNvPr id="90235" name="Rectangle 123">
              <a:extLst>
                <a:ext uri="{FF2B5EF4-FFF2-40B4-BE49-F238E27FC236}">
                  <a16:creationId xmlns:a16="http://schemas.microsoft.com/office/drawing/2014/main" id="{22610F69-343D-4FA1-AA9D-6A2B2C22CAD9}"/>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0236" name="Rectangle 124">
              <a:extLst>
                <a:ext uri="{FF2B5EF4-FFF2-40B4-BE49-F238E27FC236}">
                  <a16:creationId xmlns:a16="http://schemas.microsoft.com/office/drawing/2014/main" id="{647B87ED-9C49-402F-A646-FE876BE94140}"/>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90237" name="Line 125">
            <a:extLst>
              <a:ext uri="{FF2B5EF4-FFF2-40B4-BE49-F238E27FC236}">
                <a16:creationId xmlns:a16="http://schemas.microsoft.com/office/drawing/2014/main" id="{5754918D-7F97-41C9-925F-F4219F64AC63}"/>
              </a:ext>
            </a:extLst>
          </p:cNvPr>
          <p:cNvSpPr>
            <a:spLocks noChangeShapeType="1"/>
          </p:cNvSpPr>
          <p:nvPr/>
        </p:nvSpPr>
        <p:spPr bwMode="auto">
          <a:xfrm flipV="1">
            <a:off x="4191000" y="38862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82234624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Group 2">
            <a:extLst>
              <a:ext uri="{FF2B5EF4-FFF2-40B4-BE49-F238E27FC236}">
                <a16:creationId xmlns:a16="http://schemas.microsoft.com/office/drawing/2014/main" id="{BA99A344-352E-451F-91D5-BC7041FAFD67}"/>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830869606"/>
                    </a:ext>
                  </a:extLst>
                </a:gridCol>
                <a:gridCol w="660400">
                  <a:extLst>
                    <a:ext uri="{9D8B030D-6E8A-4147-A177-3AD203B41FA5}">
                      <a16:colId xmlns:a16="http://schemas.microsoft.com/office/drawing/2014/main" val="1783896614"/>
                    </a:ext>
                  </a:extLst>
                </a:gridCol>
                <a:gridCol w="660400">
                  <a:extLst>
                    <a:ext uri="{9D8B030D-6E8A-4147-A177-3AD203B41FA5}">
                      <a16:colId xmlns:a16="http://schemas.microsoft.com/office/drawing/2014/main" val="2257304640"/>
                    </a:ext>
                  </a:extLst>
                </a:gridCol>
                <a:gridCol w="660400">
                  <a:extLst>
                    <a:ext uri="{9D8B030D-6E8A-4147-A177-3AD203B41FA5}">
                      <a16:colId xmlns:a16="http://schemas.microsoft.com/office/drawing/2014/main" val="2826053718"/>
                    </a:ext>
                  </a:extLst>
                </a:gridCol>
                <a:gridCol w="660400">
                  <a:extLst>
                    <a:ext uri="{9D8B030D-6E8A-4147-A177-3AD203B41FA5}">
                      <a16:colId xmlns:a16="http://schemas.microsoft.com/office/drawing/2014/main" val="373561619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0908872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3707541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376556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035716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37883"/>
                  </a:ext>
                </a:extLst>
              </a:tr>
            </a:tbl>
          </a:graphicData>
        </a:graphic>
      </p:graphicFrame>
      <p:sp>
        <p:nvSpPr>
          <p:cNvPr id="92200" name="Rectangle 40">
            <a:extLst>
              <a:ext uri="{FF2B5EF4-FFF2-40B4-BE49-F238E27FC236}">
                <a16:creationId xmlns:a16="http://schemas.microsoft.com/office/drawing/2014/main" id="{731A0C41-85C4-4A5A-8E75-49C7C692B618}"/>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2201" name="Group 41">
            <a:extLst>
              <a:ext uri="{FF2B5EF4-FFF2-40B4-BE49-F238E27FC236}">
                <a16:creationId xmlns:a16="http://schemas.microsoft.com/office/drawing/2014/main" id="{FA825368-99E4-44F0-BC64-02924FEE3CC2}"/>
              </a:ext>
            </a:extLst>
          </p:cNvPr>
          <p:cNvGraphicFramePr>
            <a:graphicFrameLocks noGrp="1"/>
          </p:cNvGraphicFramePr>
          <p:nvPr/>
        </p:nvGraphicFramePr>
        <p:xfrm>
          <a:off x="609600" y="3784600"/>
          <a:ext cx="1981200" cy="1930400"/>
        </p:xfrm>
        <a:graphic>
          <a:graphicData uri="http://schemas.openxmlformats.org/drawingml/2006/table">
            <a:tbl>
              <a:tblPr/>
              <a:tblGrid>
                <a:gridCol w="660400">
                  <a:extLst>
                    <a:ext uri="{9D8B030D-6E8A-4147-A177-3AD203B41FA5}">
                      <a16:colId xmlns:a16="http://schemas.microsoft.com/office/drawing/2014/main" val="381727353"/>
                    </a:ext>
                  </a:extLst>
                </a:gridCol>
                <a:gridCol w="660400">
                  <a:extLst>
                    <a:ext uri="{9D8B030D-6E8A-4147-A177-3AD203B41FA5}">
                      <a16:colId xmlns:a16="http://schemas.microsoft.com/office/drawing/2014/main" val="3702000254"/>
                    </a:ext>
                  </a:extLst>
                </a:gridCol>
                <a:gridCol w="660400">
                  <a:extLst>
                    <a:ext uri="{9D8B030D-6E8A-4147-A177-3AD203B41FA5}">
                      <a16:colId xmlns:a16="http://schemas.microsoft.com/office/drawing/2014/main" val="205663316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28502993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47353739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553549794"/>
                  </a:ext>
                </a:extLst>
              </a:tr>
            </a:tbl>
          </a:graphicData>
        </a:graphic>
      </p:graphicFrame>
      <p:graphicFrame>
        <p:nvGraphicFramePr>
          <p:cNvPr id="92223" name="Group 63">
            <a:extLst>
              <a:ext uri="{FF2B5EF4-FFF2-40B4-BE49-F238E27FC236}">
                <a16:creationId xmlns:a16="http://schemas.microsoft.com/office/drawing/2014/main" id="{3ACFC590-F1FE-4B8E-9DE2-F24030862157}"/>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2771887315"/>
                    </a:ext>
                  </a:extLst>
                </a:gridCol>
                <a:gridCol w="660400">
                  <a:extLst>
                    <a:ext uri="{9D8B030D-6E8A-4147-A177-3AD203B41FA5}">
                      <a16:colId xmlns:a16="http://schemas.microsoft.com/office/drawing/2014/main" val="2604845420"/>
                    </a:ext>
                  </a:extLst>
                </a:gridCol>
                <a:gridCol w="660400">
                  <a:extLst>
                    <a:ext uri="{9D8B030D-6E8A-4147-A177-3AD203B41FA5}">
                      <a16:colId xmlns:a16="http://schemas.microsoft.com/office/drawing/2014/main" val="1753530253"/>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237958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4679070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51369277"/>
                  </a:ext>
                </a:extLst>
              </a:tr>
            </a:tbl>
          </a:graphicData>
        </a:graphic>
      </p:graphicFrame>
      <p:graphicFrame>
        <p:nvGraphicFramePr>
          <p:cNvPr id="92241" name="Group 81">
            <a:extLst>
              <a:ext uri="{FF2B5EF4-FFF2-40B4-BE49-F238E27FC236}">
                <a16:creationId xmlns:a16="http://schemas.microsoft.com/office/drawing/2014/main" id="{3F81AA96-6932-4ED0-A29A-67AEE2212FFD}"/>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2612232629"/>
                    </a:ext>
                  </a:extLst>
                </a:gridCol>
                <a:gridCol w="660400">
                  <a:extLst>
                    <a:ext uri="{9D8B030D-6E8A-4147-A177-3AD203B41FA5}">
                      <a16:colId xmlns:a16="http://schemas.microsoft.com/office/drawing/2014/main" val="994062085"/>
                    </a:ext>
                  </a:extLst>
                </a:gridCol>
                <a:gridCol w="660400">
                  <a:extLst>
                    <a:ext uri="{9D8B030D-6E8A-4147-A177-3AD203B41FA5}">
                      <a16:colId xmlns:a16="http://schemas.microsoft.com/office/drawing/2014/main" val="1014757264"/>
                    </a:ext>
                  </a:extLst>
                </a:gridCol>
                <a:gridCol w="660400">
                  <a:extLst>
                    <a:ext uri="{9D8B030D-6E8A-4147-A177-3AD203B41FA5}">
                      <a16:colId xmlns:a16="http://schemas.microsoft.com/office/drawing/2014/main" val="1743892955"/>
                    </a:ext>
                  </a:extLst>
                </a:gridCol>
                <a:gridCol w="660400">
                  <a:extLst>
                    <a:ext uri="{9D8B030D-6E8A-4147-A177-3AD203B41FA5}">
                      <a16:colId xmlns:a16="http://schemas.microsoft.com/office/drawing/2014/main" val="384163465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13420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272123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706863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480113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2272186"/>
                  </a:ext>
                </a:extLst>
              </a:tr>
            </a:tbl>
          </a:graphicData>
        </a:graphic>
      </p:graphicFrame>
      <p:sp>
        <p:nvSpPr>
          <p:cNvPr id="92279" name="Rectangle 119">
            <a:extLst>
              <a:ext uri="{FF2B5EF4-FFF2-40B4-BE49-F238E27FC236}">
                <a16:creationId xmlns:a16="http://schemas.microsoft.com/office/drawing/2014/main" id="{94BAB9BA-1249-4A41-8835-7E5DD1B11124}"/>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2280" name="Rectangle 120">
            <a:extLst>
              <a:ext uri="{FF2B5EF4-FFF2-40B4-BE49-F238E27FC236}">
                <a16:creationId xmlns:a16="http://schemas.microsoft.com/office/drawing/2014/main" id="{6BD8A7F9-3E35-4AFE-8485-9D44864C385E}"/>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2281" name="Rectangle 121">
            <a:extLst>
              <a:ext uri="{FF2B5EF4-FFF2-40B4-BE49-F238E27FC236}">
                <a16:creationId xmlns:a16="http://schemas.microsoft.com/office/drawing/2014/main" id="{82263E80-32ED-4B61-92E2-B7294AAF0DC1}"/>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2282" name="Group 122">
            <a:extLst>
              <a:ext uri="{FF2B5EF4-FFF2-40B4-BE49-F238E27FC236}">
                <a16:creationId xmlns:a16="http://schemas.microsoft.com/office/drawing/2014/main" id="{0DDB0DC3-6873-4B04-9C7A-1900B1D5E386}"/>
              </a:ext>
            </a:extLst>
          </p:cNvPr>
          <p:cNvGrpSpPr>
            <a:grpSpLocks/>
          </p:cNvGrpSpPr>
          <p:nvPr/>
        </p:nvGrpSpPr>
        <p:grpSpPr bwMode="auto">
          <a:xfrm>
            <a:off x="457200" y="3505200"/>
            <a:ext cx="2209800" cy="2057400"/>
            <a:chOff x="288" y="336"/>
            <a:chExt cx="1344" cy="1152"/>
          </a:xfrm>
        </p:grpSpPr>
        <p:sp>
          <p:nvSpPr>
            <p:cNvPr id="92283" name="Rectangle 123">
              <a:extLst>
                <a:ext uri="{FF2B5EF4-FFF2-40B4-BE49-F238E27FC236}">
                  <a16:creationId xmlns:a16="http://schemas.microsoft.com/office/drawing/2014/main" id="{8774ECBF-0AE3-4292-858B-08CAFD7DDA92}"/>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2284" name="Rectangle 124">
              <a:extLst>
                <a:ext uri="{FF2B5EF4-FFF2-40B4-BE49-F238E27FC236}">
                  <a16:creationId xmlns:a16="http://schemas.microsoft.com/office/drawing/2014/main" id="{C2ADD015-0554-485A-A843-E6A222FBA422}"/>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92285" name="Line 125">
            <a:extLst>
              <a:ext uri="{FF2B5EF4-FFF2-40B4-BE49-F238E27FC236}">
                <a16:creationId xmlns:a16="http://schemas.microsoft.com/office/drawing/2014/main" id="{44F0DBE1-9737-4ACC-8081-FA70118DC4F3}"/>
              </a:ext>
            </a:extLst>
          </p:cNvPr>
          <p:cNvSpPr>
            <a:spLocks noChangeShapeType="1"/>
          </p:cNvSpPr>
          <p:nvPr/>
        </p:nvSpPr>
        <p:spPr bwMode="auto">
          <a:xfrm flipV="1">
            <a:off x="2895600" y="45720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88346315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4210" name="Group 2">
            <a:extLst>
              <a:ext uri="{FF2B5EF4-FFF2-40B4-BE49-F238E27FC236}">
                <a16:creationId xmlns:a16="http://schemas.microsoft.com/office/drawing/2014/main" id="{192E47B2-5030-4B51-9C14-A17529F79696}"/>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1069192199"/>
                    </a:ext>
                  </a:extLst>
                </a:gridCol>
                <a:gridCol w="660400">
                  <a:extLst>
                    <a:ext uri="{9D8B030D-6E8A-4147-A177-3AD203B41FA5}">
                      <a16:colId xmlns:a16="http://schemas.microsoft.com/office/drawing/2014/main" val="3955760"/>
                    </a:ext>
                  </a:extLst>
                </a:gridCol>
                <a:gridCol w="660400">
                  <a:extLst>
                    <a:ext uri="{9D8B030D-6E8A-4147-A177-3AD203B41FA5}">
                      <a16:colId xmlns:a16="http://schemas.microsoft.com/office/drawing/2014/main" val="2666099687"/>
                    </a:ext>
                  </a:extLst>
                </a:gridCol>
                <a:gridCol w="660400">
                  <a:extLst>
                    <a:ext uri="{9D8B030D-6E8A-4147-A177-3AD203B41FA5}">
                      <a16:colId xmlns:a16="http://schemas.microsoft.com/office/drawing/2014/main" val="2201711959"/>
                    </a:ext>
                  </a:extLst>
                </a:gridCol>
                <a:gridCol w="660400">
                  <a:extLst>
                    <a:ext uri="{9D8B030D-6E8A-4147-A177-3AD203B41FA5}">
                      <a16:colId xmlns:a16="http://schemas.microsoft.com/office/drawing/2014/main" val="1689473587"/>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762668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2926996"/>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1364786"/>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9878999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0194956"/>
                  </a:ext>
                </a:extLst>
              </a:tr>
            </a:tbl>
          </a:graphicData>
        </a:graphic>
      </p:graphicFrame>
      <p:sp>
        <p:nvSpPr>
          <p:cNvPr id="94248" name="Rectangle 40">
            <a:extLst>
              <a:ext uri="{FF2B5EF4-FFF2-40B4-BE49-F238E27FC236}">
                <a16:creationId xmlns:a16="http://schemas.microsoft.com/office/drawing/2014/main" id="{15FE2DB3-6409-417B-A817-62271B1A14CB}"/>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4249" name="Group 41">
            <a:extLst>
              <a:ext uri="{FF2B5EF4-FFF2-40B4-BE49-F238E27FC236}">
                <a16:creationId xmlns:a16="http://schemas.microsoft.com/office/drawing/2014/main" id="{D920B1E6-CD01-410F-99F9-F567A5DD95C1}"/>
              </a:ext>
            </a:extLst>
          </p:cNvPr>
          <p:cNvGraphicFramePr>
            <a:graphicFrameLocks noGrp="1"/>
          </p:cNvGraphicFramePr>
          <p:nvPr/>
        </p:nvGraphicFramePr>
        <p:xfrm>
          <a:off x="1219200" y="3784600"/>
          <a:ext cx="1981200" cy="1930400"/>
        </p:xfrm>
        <a:graphic>
          <a:graphicData uri="http://schemas.openxmlformats.org/drawingml/2006/table">
            <a:tbl>
              <a:tblPr/>
              <a:tblGrid>
                <a:gridCol w="660400">
                  <a:extLst>
                    <a:ext uri="{9D8B030D-6E8A-4147-A177-3AD203B41FA5}">
                      <a16:colId xmlns:a16="http://schemas.microsoft.com/office/drawing/2014/main" val="405484735"/>
                    </a:ext>
                  </a:extLst>
                </a:gridCol>
                <a:gridCol w="660400">
                  <a:extLst>
                    <a:ext uri="{9D8B030D-6E8A-4147-A177-3AD203B41FA5}">
                      <a16:colId xmlns:a16="http://schemas.microsoft.com/office/drawing/2014/main" val="3876270713"/>
                    </a:ext>
                  </a:extLst>
                </a:gridCol>
                <a:gridCol w="660400">
                  <a:extLst>
                    <a:ext uri="{9D8B030D-6E8A-4147-A177-3AD203B41FA5}">
                      <a16:colId xmlns:a16="http://schemas.microsoft.com/office/drawing/2014/main" val="710048758"/>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35837443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48159611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3076747341"/>
                  </a:ext>
                </a:extLst>
              </a:tr>
            </a:tbl>
          </a:graphicData>
        </a:graphic>
      </p:graphicFrame>
      <p:graphicFrame>
        <p:nvGraphicFramePr>
          <p:cNvPr id="94271" name="Group 63">
            <a:extLst>
              <a:ext uri="{FF2B5EF4-FFF2-40B4-BE49-F238E27FC236}">
                <a16:creationId xmlns:a16="http://schemas.microsoft.com/office/drawing/2014/main" id="{D7EAB035-210D-4208-928C-B1ED142CAD67}"/>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1777696075"/>
                    </a:ext>
                  </a:extLst>
                </a:gridCol>
                <a:gridCol w="660400">
                  <a:extLst>
                    <a:ext uri="{9D8B030D-6E8A-4147-A177-3AD203B41FA5}">
                      <a16:colId xmlns:a16="http://schemas.microsoft.com/office/drawing/2014/main" val="3235884639"/>
                    </a:ext>
                  </a:extLst>
                </a:gridCol>
                <a:gridCol w="660400">
                  <a:extLst>
                    <a:ext uri="{9D8B030D-6E8A-4147-A177-3AD203B41FA5}">
                      <a16:colId xmlns:a16="http://schemas.microsoft.com/office/drawing/2014/main" val="4264828243"/>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873739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0874563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57757053"/>
                  </a:ext>
                </a:extLst>
              </a:tr>
            </a:tbl>
          </a:graphicData>
        </a:graphic>
      </p:graphicFrame>
      <p:graphicFrame>
        <p:nvGraphicFramePr>
          <p:cNvPr id="94289" name="Group 81">
            <a:extLst>
              <a:ext uri="{FF2B5EF4-FFF2-40B4-BE49-F238E27FC236}">
                <a16:creationId xmlns:a16="http://schemas.microsoft.com/office/drawing/2014/main" id="{43F935DC-EE3A-44A6-9827-3EA8A302BB28}"/>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4183817923"/>
                    </a:ext>
                  </a:extLst>
                </a:gridCol>
                <a:gridCol w="660400">
                  <a:extLst>
                    <a:ext uri="{9D8B030D-6E8A-4147-A177-3AD203B41FA5}">
                      <a16:colId xmlns:a16="http://schemas.microsoft.com/office/drawing/2014/main" val="3569340054"/>
                    </a:ext>
                  </a:extLst>
                </a:gridCol>
                <a:gridCol w="660400">
                  <a:extLst>
                    <a:ext uri="{9D8B030D-6E8A-4147-A177-3AD203B41FA5}">
                      <a16:colId xmlns:a16="http://schemas.microsoft.com/office/drawing/2014/main" val="4201391101"/>
                    </a:ext>
                  </a:extLst>
                </a:gridCol>
                <a:gridCol w="660400">
                  <a:extLst>
                    <a:ext uri="{9D8B030D-6E8A-4147-A177-3AD203B41FA5}">
                      <a16:colId xmlns:a16="http://schemas.microsoft.com/office/drawing/2014/main" val="2478093711"/>
                    </a:ext>
                  </a:extLst>
                </a:gridCol>
                <a:gridCol w="660400">
                  <a:extLst>
                    <a:ext uri="{9D8B030D-6E8A-4147-A177-3AD203B41FA5}">
                      <a16:colId xmlns:a16="http://schemas.microsoft.com/office/drawing/2014/main" val="19930384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6983913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964223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777117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2110659"/>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05602781"/>
                  </a:ext>
                </a:extLst>
              </a:tr>
            </a:tbl>
          </a:graphicData>
        </a:graphic>
      </p:graphicFrame>
      <p:sp>
        <p:nvSpPr>
          <p:cNvPr id="94327" name="Rectangle 119">
            <a:extLst>
              <a:ext uri="{FF2B5EF4-FFF2-40B4-BE49-F238E27FC236}">
                <a16:creationId xmlns:a16="http://schemas.microsoft.com/office/drawing/2014/main" id="{C50D3A6E-56AF-4DA1-A5EB-46ADD81CB667}"/>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4328" name="Rectangle 120">
            <a:extLst>
              <a:ext uri="{FF2B5EF4-FFF2-40B4-BE49-F238E27FC236}">
                <a16:creationId xmlns:a16="http://schemas.microsoft.com/office/drawing/2014/main" id="{F2E25C20-9E5D-466F-8DD2-81285D38DDB8}"/>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4329" name="Rectangle 121">
            <a:extLst>
              <a:ext uri="{FF2B5EF4-FFF2-40B4-BE49-F238E27FC236}">
                <a16:creationId xmlns:a16="http://schemas.microsoft.com/office/drawing/2014/main" id="{EB657BC9-6617-43FD-A5F4-9DB32D0F9A37}"/>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4330" name="Group 122">
            <a:extLst>
              <a:ext uri="{FF2B5EF4-FFF2-40B4-BE49-F238E27FC236}">
                <a16:creationId xmlns:a16="http://schemas.microsoft.com/office/drawing/2014/main" id="{FF398A5C-3A3E-4010-8F17-8746823A6D41}"/>
              </a:ext>
            </a:extLst>
          </p:cNvPr>
          <p:cNvGrpSpPr>
            <a:grpSpLocks/>
          </p:cNvGrpSpPr>
          <p:nvPr/>
        </p:nvGrpSpPr>
        <p:grpSpPr bwMode="auto">
          <a:xfrm>
            <a:off x="1143000" y="3505200"/>
            <a:ext cx="2209800" cy="2057400"/>
            <a:chOff x="288" y="336"/>
            <a:chExt cx="1344" cy="1152"/>
          </a:xfrm>
        </p:grpSpPr>
        <p:sp>
          <p:nvSpPr>
            <p:cNvPr id="94331" name="Rectangle 123">
              <a:extLst>
                <a:ext uri="{FF2B5EF4-FFF2-40B4-BE49-F238E27FC236}">
                  <a16:creationId xmlns:a16="http://schemas.microsoft.com/office/drawing/2014/main" id="{4BF598E5-0173-4FAB-B940-0EB78622ECEF}"/>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4332" name="Rectangle 124">
              <a:extLst>
                <a:ext uri="{FF2B5EF4-FFF2-40B4-BE49-F238E27FC236}">
                  <a16:creationId xmlns:a16="http://schemas.microsoft.com/office/drawing/2014/main" id="{4CD305E9-4E0C-4F44-91C0-33FCDB2FB5DF}"/>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94333" name="Line 125">
            <a:extLst>
              <a:ext uri="{FF2B5EF4-FFF2-40B4-BE49-F238E27FC236}">
                <a16:creationId xmlns:a16="http://schemas.microsoft.com/office/drawing/2014/main" id="{E324B40E-55B4-40C8-B09F-600D622E6B18}"/>
              </a:ext>
            </a:extLst>
          </p:cNvPr>
          <p:cNvSpPr>
            <a:spLocks noChangeShapeType="1"/>
          </p:cNvSpPr>
          <p:nvPr/>
        </p:nvSpPr>
        <p:spPr bwMode="auto">
          <a:xfrm flipV="1">
            <a:off x="3581400" y="45720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216396236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6258" name="Group 2">
            <a:extLst>
              <a:ext uri="{FF2B5EF4-FFF2-40B4-BE49-F238E27FC236}">
                <a16:creationId xmlns:a16="http://schemas.microsoft.com/office/drawing/2014/main" id="{4AB497D3-C671-47C3-9D07-B7401AB16833}"/>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495041547"/>
                    </a:ext>
                  </a:extLst>
                </a:gridCol>
                <a:gridCol w="660400">
                  <a:extLst>
                    <a:ext uri="{9D8B030D-6E8A-4147-A177-3AD203B41FA5}">
                      <a16:colId xmlns:a16="http://schemas.microsoft.com/office/drawing/2014/main" val="777742781"/>
                    </a:ext>
                  </a:extLst>
                </a:gridCol>
                <a:gridCol w="660400">
                  <a:extLst>
                    <a:ext uri="{9D8B030D-6E8A-4147-A177-3AD203B41FA5}">
                      <a16:colId xmlns:a16="http://schemas.microsoft.com/office/drawing/2014/main" val="3835063423"/>
                    </a:ext>
                  </a:extLst>
                </a:gridCol>
                <a:gridCol w="660400">
                  <a:extLst>
                    <a:ext uri="{9D8B030D-6E8A-4147-A177-3AD203B41FA5}">
                      <a16:colId xmlns:a16="http://schemas.microsoft.com/office/drawing/2014/main" val="286554748"/>
                    </a:ext>
                  </a:extLst>
                </a:gridCol>
                <a:gridCol w="660400">
                  <a:extLst>
                    <a:ext uri="{9D8B030D-6E8A-4147-A177-3AD203B41FA5}">
                      <a16:colId xmlns:a16="http://schemas.microsoft.com/office/drawing/2014/main" val="301443903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649169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7132641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8978849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830128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555681"/>
                  </a:ext>
                </a:extLst>
              </a:tr>
            </a:tbl>
          </a:graphicData>
        </a:graphic>
      </p:graphicFrame>
      <p:sp>
        <p:nvSpPr>
          <p:cNvPr id="96296" name="Rectangle 40">
            <a:extLst>
              <a:ext uri="{FF2B5EF4-FFF2-40B4-BE49-F238E27FC236}">
                <a16:creationId xmlns:a16="http://schemas.microsoft.com/office/drawing/2014/main" id="{031D4F1A-D9AB-4480-B6E8-CAD5F6DE7D37}"/>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6297" name="Group 41">
            <a:extLst>
              <a:ext uri="{FF2B5EF4-FFF2-40B4-BE49-F238E27FC236}">
                <a16:creationId xmlns:a16="http://schemas.microsoft.com/office/drawing/2014/main" id="{3AF3345E-3827-492D-81F1-3A66594F35BA}"/>
              </a:ext>
            </a:extLst>
          </p:cNvPr>
          <p:cNvGraphicFramePr>
            <a:graphicFrameLocks noGrp="1"/>
          </p:cNvGraphicFramePr>
          <p:nvPr/>
        </p:nvGraphicFramePr>
        <p:xfrm>
          <a:off x="1905000" y="3784600"/>
          <a:ext cx="1981200" cy="1930400"/>
        </p:xfrm>
        <a:graphic>
          <a:graphicData uri="http://schemas.openxmlformats.org/drawingml/2006/table">
            <a:tbl>
              <a:tblPr/>
              <a:tblGrid>
                <a:gridCol w="660400">
                  <a:extLst>
                    <a:ext uri="{9D8B030D-6E8A-4147-A177-3AD203B41FA5}">
                      <a16:colId xmlns:a16="http://schemas.microsoft.com/office/drawing/2014/main" val="1694923278"/>
                    </a:ext>
                  </a:extLst>
                </a:gridCol>
                <a:gridCol w="660400">
                  <a:extLst>
                    <a:ext uri="{9D8B030D-6E8A-4147-A177-3AD203B41FA5}">
                      <a16:colId xmlns:a16="http://schemas.microsoft.com/office/drawing/2014/main" val="2155774997"/>
                    </a:ext>
                  </a:extLst>
                </a:gridCol>
                <a:gridCol w="660400">
                  <a:extLst>
                    <a:ext uri="{9D8B030D-6E8A-4147-A177-3AD203B41FA5}">
                      <a16:colId xmlns:a16="http://schemas.microsoft.com/office/drawing/2014/main" val="4095504140"/>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48356389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51327161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570857545"/>
                  </a:ext>
                </a:extLst>
              </a:tr>
            </a:tbl>
          </a:graphicData>
        </a:graphic>
      </p:graphicFrame>
      <p:graphicFrame>
        <p:nvGraphicFramePr>
          <p:cNvPr id="96319" name="Group 63">
            <a:extLst>
              <a:ext uri="{FF2B5EF4-FFF2-40B4-BE49-F238E27FC236}">
                <a16:creationId xmlns:a16="http://schemas.microsoft.com/office/drawing/2014/main" id="{7F7FD486-ADBB-4F60-A1DA-01E6E4E72223}"/>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3404098005"/>
                    </a:ext>
                  </a:extLst>
                </a:gridCol>
                <a:gridCol w="660400">
                  <a:extLst>
                    <a:ext uri="{9D8B030D-6E8A-4147-A177-3AD203B41FA5}">
                      <a16:colId xmlns:a16="http://schemas.microsoft.com/office/drawing/2014/main" val="3130112369"/>
                    </a:ext>
                  </a:extLst>
                </a:gridCol>
                <a:gridCol w="660400">
                  <a:extLst>
                    <a:ext uri="{9D8B030D-6E8A-4147-A177-3AD203B41FA5}">
                      <a16:colId xmlns:a16="http://schemas.microsoft.com/office/drawing/2014/main" val="656785562"/>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829460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718364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8928784"/>
                  </a:ext>
                </a:extLst>
              </a:tr>
            </a:tbl>
          </a:graphicData>
        </a:graphic>
      </p:graphicFrame>
      <p:graphicFrame>
        <p:nvGraphicFramePr>
          <p:cNvPr id="96337" name="Group 81">
            <a:extLst>
              <a:ext uri="{FF2B5EF4-FFF2-40B4-BE49-F238E27FC236}">
                <a16:creationId xmlns:a16="http://schemas.microsoft.com/office/drawing/2014/main" id="{6E62DB55-7904-49A5-B7E5-64F786B86208}"/>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972054073"/>
                    </a:ext>
                  </a:extLst>
                </a:gridCol>
                <a:gridCol w="660400">
                  <a:extLst>
                    <a:ext uri="{9D8B030D-6E8A-4147-A177-3AD203B41FA5}">
                      <a16:colId xmlns:a16="http://schemas.microsoft.com/office/drawing/2014/main" val="3571980987"/>
                    </a:ext>
                  </a:extLst>
                </a:gridCol>
                <a:gridCol w="660400">
                  <a:extLst>
                    <a:ext uri="{9D8B030D-6E8A-4147-A177-3AD203B41FA5}">
                      <a16:colId xmlns:a16="http://schemas.microsoft.com/office/drawing/2014/main" val="3056339560"/>
                    </a:ext>
                  </a:extLst>
                </a:gridCol>
                <a:gridCol w="660400">
                  <a:extLst>
                    <a:ext uri="{9D8B030D-6E8A-4147-A177-3AD203B41FA5}">
                      <a16:colId xmlns:a16="http://schemas.microsoft.com/office/drawing/2014/main" val="341719716"/>
                    </a:ext>
                  </a:extLst>
                </a:gridCol>
                <a:gridCol w="660400">
                  <a:extLst>
                    <a:ext uri="{9D8B030D-6E8A-4147-A177-3AD203B41FA5}">
                      <a16:colId xmlns:a16="http://schemas.microsoft.com/office/drawing/2014/main" val="2954796632"/>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4778350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283048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493002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5765719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2208870"/>
                  </a:ext>
                </a:extLst>
              </a:tr>
            </a:tbl>
          </a:graphicData>
        </a:graphic>
      </p:graphicFrame>
      <p:sp>
        <p:nvSpPr>
          <p:cNvPr id="96375" name="Rectangle 119">
            <a:extLst>
              <a:ext uri="{FF2B5EF4-FFF2-40B4-BE49-F238E27FC236}">
                <a16:creationId xmlns:a16="http://schemas.microsoft.com/office/drawing/2014/main" id="{F1ABDC14-BA9D-4F06-B3A7-7477BB0E6A19}"/>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6376" name="Rectangle 120">
            <a:extLst>
              <a:ext uri="{FF2B5EF4-FFF2-40B4-BE49-F238E27FC236}">
                <a16:creationId xmlns:a16="http://schemas.microsoft.com/office/drawing/2014/main" id="{DE444671-B4F1-4B4A-A004-219689060967}"/>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6377" name="Rectangle 121">
            <a:extLst>
              <a:ext uri="{FF2B5EF4-FFF2-40B4-BE49-F238E27FC236}">
                <a16:creationId xmlns:a16="http://schemas.microsoft.com/office/drawing/2014/main" id="{3A747E9F-2806-437F-B424-2A86A6DDD9D5}"/>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6378" name="Group 122">
            <a:extLst>
              <a:ext uri="{FF2B5EF4-FFF2-40B4-BE49-F238E27FC236}">
                <a16:creationId xmlns:a16="http://schemas.microsoft.com/office/drawing/2014/main" id="{6132788A-9618-4FB9-8B05-CD0BC72166EC}"/>
              </a:ext>
            </a:extLst>
          </p:cNvPr>
          <p:cNvGrpSpPr>
            <a:grpSpLocks/>
          </p:cNvGrpSpPr>
          <p:nvPr/>
        </p:nvGrpSpPr>
        <p:grpSpPr bwMode="auto">
          <a:xfrm>
            <a:off x="1828800" y="3505200"/>
            <a:ext cx="2209800" cy="2057400"/>
            <a:chOff x="288" y="336"/>
            <a:chExt cx="1344" cy="1152"/>
          </a:xfrm>
        </p:grpSpPr>
        <p:sp>
          <p:nvSpPr>
            <p:cNvPr id="96379" name="Rectangle 123">
              <a:extLst>
                <a:ext uri="{FF2B5EF4-FFF2-40B4-BE49-F238E27FC236}">
                  <a16:creationId xmlns:a16="http://schemas.microsoft.com/office/drawing/2014/main" id="{605463E7-E23E-4B14-AEF9-E68870242E36}"/>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6380" name="Rectangle 124">
              <a:extLst>
                <a:ext uri="{FF2B5EF4-FFF2-40B4-BE49-F238E27FC236}">
                  <a16:creationId xmlns:a16="http://schemas.microsoft.com/office/drawing/2014/main" id="{8C1FFFB5-D85F-46A9-97B2-22DEA067D2FD}"/>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96381" name="Line 125">
            <a:extLst>
              <a:ext uri="{FF2B5EF4-FFF2-40B4-BE49-F238E27FC236}">
                <a16:creationId xmlns:a16="http://schemas.microsoft.com/office/drawing/2014/main" id="{E132C6F6-C904-41FA-B57B-323783C67576}"/>
              </a:ext>
            </a:extLst>
          </p:cNvPr>
          <p:cNvSpPr>
            <a:spLocks noChangeShapeType="1"/>
          </p:cNvSpPr>
          <p:nvPr/>
        </p:nvSpPr>
        <p:spPr bwMode="auto">
          <a:xfrm flipV="1">
            <a:off x="4191000" y="45720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40126920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306" name="Group 2">
            <a:extLst>
              <a:ext uri="{FF2B5EF4-FFF2-40B4-BE49-F238E27FC236}">
                <a16:creationId xmlns:a16="http://schemas.microsoft.com/office/drawing/2014/main" id="{1C243E1C-CF7C-45ED-A8A6-1620CE990DB3}"/>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2069678492"/>
                    </a:ext>
                  </a:extLst>
                </a:gridCol>
                <a:gridCol w="660400">
                  <a:extLst>
                    <a:ext uri="{9D8B030D-6E8A-4147-A177-3AD203B41FA5}">
                      <a16:colId xmlns:a16="http://schemas.microsoft.com/office/drawing/2014/main" val="2088204390"/>
                    </a:ext>
                  </a:extLst>
                </a:gridCol>
                <a:gridCol w="660400">
                  <a:extLst>
                    <a:ext uri="{9D8B030D-6E8A-4147-A177-3AD203B41FA5}">
                      <a16:colId xmlns:a16="http://schemas.microsoft.com/office/drawing/2014/main" val="3930031135"/>
                    </a:ext>
                  </a:extLst>
                </a:gridCol>
                <a:gridCol w="660400">
                  <a:extLst>
                    <a:ext uri="{9D8B030D-6E8A-4147-A177-3AD203B41FA5}">
                      <a16:colId xmlns:a16="http://schemas.microsoft.com/office/drawing/2014/main" val="3122781202"/>
                    </a:ext>
                  </a:extLst>
                </a:gridCol>
                <a:gridCol w="660400">
                  <a:extLst>
                    <a:ext uri="{9D8B030D-6E8A-4147-A177-3AD203B41FA5}">
                      <a16:colId xmlns:a16="http://schemas.microsoft.com/office/drawing/2014/main" val="3560116222"/>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200755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9715701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283919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06519619"/>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75396834"/>
                  </a:ext>
                </a:extLst>
              </a:tr>
            </a:tbl>
          </a:graphicData>
        </a:graphic>
      </p:graphicFrame>
      <p:sp>
        <p:nvSpPr>
          <p:cNvPr id="98344" name="Rectangle 40">
            <a:extLst>
              <a:ext uri="{FF2B5EF4-FFF2-40B4-BE49-F238E27FC236}">
                <a16:creationId xmlns:a16="http://schemas.microsoft.com/office/drawing/2014/main" id="{9FD75B52-03D4-4EC8-8334-5EA177DB8F2E}"/>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98345" name="Group 41">
            <a:extLst>
              <a:ext uri="{FF2B5EF4-FFF2-40B4-BE49-F238E27FC236}">
                <a16:creationId xmlns:a16="http://schemas.microsoft.com/office/drawing/2014/main" id="{0942857B-7997-4E88-8C0E-3D906CF6C698}"/>
              </a:ext>
            </a:extLst>
          </p:cNvPr>
          <p:cNvGraphicFramePr>
            <a:graphicFrameLocks noGrp="1"/>
          </p:cNvGraphicFramePr>
          <p:nvPr/>
        </p:nvGraphicFramePr>
        <p:xfrm>
          <a:off x="609600" y="4394200"/>
          <a:ext cx="1981200" cy="1930400"/>
        </p:xfrm>
        <a:graphic>
          <a:graphicData uri="http://schemas.openxmlformats.org/drawingml/2006/table">
            <a:tbl>
              <a:tblPr/>
              <a:tblGrid>
                <a:gridCol w="660400">
                  <a:extLst>
                    <a:ext uri="{9D8B030D-6E8A-4147-A177-3AD203B41FA5}">
                      <a16:colId xmlns:a16="http://schemas.microsoft.com/office/drawing/2014/main" val="849878960"/>
                    </a:ext>
                  </a:extLst>
                </a:gridCol>
                <a:gridCol w="660400">
                  <a:extLst>
                    <a:ext uri="{9D8B030D-6E8A-4147-A177-3AD203B41FA5}">
                      <a16:colId xmlns:a16="http://schemas.microsoft.com/office/drawing/2014/main" val="4219202717"/>
                    </a:ext>
                  </a:extLst>
                </a:gridCol>
                <a:gridCol w="660400">
                  <a:extLst>
                    <a:ext uri="{9D8B030D-6E8A-4147-A177-3AD203B41FA5}">
                      <a16:colId xmlns:a16="http://schemas.microsoft.com/office/drawing/2014/main" val="2143714587"/>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381071386"/>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72962515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3076503360"/>
                  </a:ext>
                </a:extLst>
              </a:tr>
            </a:tbl>
          </a:graphicData>
        </a:graphic>
      </p:graphicFrame>
      <p:graphicFrame>
        <p:nvGraphicFramePr>
          <p:cNvPr id="98367" name="Group 63">
            <a:extLst>
              <a:ext uri="{FF2B5EF4-FFF2-40B4-BE49-F238E27FC236}">
                <a16:creationId xmlns:a16="http://schemas.microsoft.com/office/drawing/2014/main" id="{2EAEC983-51F9-4B2E-82A3-526CCB5F2725}"/>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2226377335"/>
                    </a:ext>
                  </a:extLst>
                </a:gridCol>
                <a:gridCol w="660400">
                  <a:extLst>
                    <a:ext uri="{9D8B030D-6E8A-4147-A177-3AD203B41FA5}">
                      <a16:colId xmlns:a16="http://schemas.microsoft.com/office/drawing/2014/main" val="2989651955"/>
                    </a:ext>
                  </a:extLst>
                </a:gridCol>
                <a:gridCol w="660400">
                  <a:extLst>
                    <a:ext uri="{9D8B030D-6E8A-4147-A177-3AD203B41FA5}">
                      <a16:colId xmlns:a16="http://schemas.microsoft.com/office/drawing/2014/main" val="205838102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823088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2027315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3922092"/>
                  </a:ext>
                </a:extLst>
              </a:tr>
            </a:tbl>
          </a:graphicData>
        </a:graphic>
      </p:graphicFrame>
      <p:graphicFrame>
        <p:nvGraphicFramePr>
          <p:cNvPr id="98385" name="Group 81">
            <a:extLst>
              <a:ext uri="{FF2B5EF4-FFF2-40B4-BE49-F238E27FC236}">
                <a16:creationId xmlns:a16="http://schemas.microsoft.com/office/drawing/2014/main" id="{47F761BE-F7CF-4BD2-B702-FA9941266811}"/>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1289573546"/>
                    </a:ext>
                  </a:extLst>
                </a:gridCol>
                <a:gridCol w="660400">
                  <a:extLst>
                    <a:ext uri="{9D8B030D-6E8A-4147-A177-3AD203B41FA5}">
                      <a16:colId xmlns:a16="http://schemas.microsoft.com/office/drawing/2014/main" val="851480903"/>
                    </a:ext>
                  </a:extLst>
                </a:gridCol>
                <a:gridCol w="660400">
                  <a:extLst>
                    <a:ext uri="{9D8B030D-6E8A-4147-A177-3AD203B41FA5}">
                      <a16:colId xmlns:a16="http://schemas.microsoft.com/office/drawing/2014/main" val="1783458545"/>
                    </a:ext>
                  </a:extLst>
                </a:gridCol>
                <a:gridCol w="660400">
                  <a:extLst>
                    <a:ext uri="{9D8B030D-6E8A-4147-A177-3AD203B41FA5}">
                      <a16:colId xmlns:a16="http://schemas.microsoft.com/office/drawing/2014/main" val="1903051139"/>
                    </a:ext>
                  </a:extLst>
                </a:gridCol>
                <a:gridCol w="660400">
                  <a:extLst>
                    <a:ext uri="{9D8B030D-6E8A-4147-A177-3AD203B41FA5}">
                      <a16:colId xmlns:a16="http://schemas.microsoft.com/office/drawing/2014/main" val="323771317"/>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093226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233124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0988189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44472631"/>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35385828"/>
                  </a:ext>
                </a:extLst>
              </a:tr>
            </a:tbl>
          </a:graphicData>
        </a:graphic>
      </p:graphicFrame>
      <p:sp>
        <p:nvSpPr>
          <p:cNvPr id="98423" name="Rectangle 119">
            <a:extLst>
              <a:ext uri="{FF2B5EF4-FFF2-40B4-BE49-F238E27FC236}">
                <a16:creationId xmlns:a16="http://schemas.microsoft.com/office/drawing/2014/main" id="{4EC0E3EC-C88A-4941-B9AA-3952654D3584}"/>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98424" name="Rectangle 120">
            <a:extLst>
              <a:ext uri="{FF2B5EF4-FFF2-40B4-BE49-F238E27FC236}">
                <a16:creationId xmlns:a16="http://schemas.microsoft.com/office/drawing/2014/main" id="{C9154183-079D-4281-BF44-36D37D6DE50C}"/>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98425" name="Rectangle 121">
            <a:extLst>
              <a:ext uri="{FF2B5EF4-FFF2-40B4-BE49-F238E27FC236}">
                <a16:creationId xmlns:a16="http://schemas.microsoft.com/office/drawing/2014/main" id="{89724FA0-E0DC-41A4-8265-EB550DA70753}"/>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98426" name="Group 122">
            <a:extLst>
              <a:ext uri="{FF2B5EF4-FFF2-40B4-BE49-F238E27FC236}">
                <a16:creationId xmlns:a16="http://schemas.microsoft.com/office/drawing/2014/main" id="{5C432030-2814-45C6-8649-F999CBD5AA62}"/>
              </a:ext>
            </a:extLst>
          </p:cNvPr>
          <p:cNvGrpSpPr>
            <a:grpSpLocks/>
          </p:cNvGrpSpPr>
          <p:nvPr/>
        </p:nvGrpSpPr>
        <p:grpSpPr bwMode="auto">
          <a:xfrm>
            <a:off x="457200" y="4191000"/>
            <a:ext cx="2209800" cy="2057400"/>
            <a:chOff x="288" y="336"/>
            <a:chExt cx="1344" cy="1152"/>
          </a:xfrm>
        </p:grpSpPr>
        <p:sp>
          <p:nvSpPr>
            <p:cNvPr id="98427" name="Rectangle 123">
              <a:extLst>
                <a:ext uri="{FF2B5EF4-FFF2-40B4-BE49-F238E27FC236}">
                  <a16:creationId xmlns:a16="http://schemas.microsoft.com/office/drawing/2014/main" id="{06983EF8-CCBB-4175-9E34-88CA1782FBFA}"/>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98428" name="Rectangle 124">
              <a:extLst>
                <a:ext uri="{FF2B5EF4-FFF2-40B4-BE49-F238E27FC236}">
                  <a16:creationId xmlns:a16="http://schemas.microsoft.com/office/drawing/2014/main" id="{E8BD9091-22E1-47C7-8E65-1E61900C3862}"/>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98429" name="Line 125">
            <a:extLst>
              <a:ext uri="{FF2B5EF4-FFF2-40B4-BE49-F238E27FC236}">
                <a16:creationId xmlns:a16="http://schemas.microsoft.com/office/drawing/2014/main" id="{096F014F-DFD1-42A9-A9E9-0BDB6BDD2FB4}"/>
              </a:ext>
            </a:extLst>
          </p:cNvPr>
          <p:cNvSpPr>
            <a:spLocks noChangeShapeType="1"/>
          </p:cNvSpPr>
          <p:nvPr/>
        </p:nvSpPr>
        <p:spPr bwMode="auto">
          <a:xfrm flipV="1">
            <a:off x="2895600" y="51816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74638716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0354" name="Group 2">
            <a:extLst>
              <a:ext uri="{FF2B5EF4-FFF2-40B4-BE49-F238E27FC236}">
                <a16:creationId xmlns:a16="http://schemas.microsoft.com/office/drawing/2014/main" id="{F7304034-F2D4-4F34-97DD-B43E593F7F36}"/>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2746107688"/>
                    </a:ext>
                  </a:extLst>
                </a:gridCol>
                <a:gridCol w="660400">
                  <a:extLst>
                    <a:ext uri="{9D8B030D-6E8A-4147-A177-3AD203B41FA5}">
                      <a16:colId xmlns:a16="http://schemas.microsoft.com/office/drawing/2014/main" val="3964679721"/>
                    </a:ext>
                  </a:extLst>
                </a:gridCol>
                <a:gridCol w="660400">
                  <a:extLst>
                    <a:ext uri="{9D8B030D-6E8A-4147-A177-3AD203B41FA5}">
                      <a16:colId xmlns:a16="http://schemas.microsoft.com/office/drawing/2014/main" val="3269049682"/>
                    </a:ext>
                  </a:extLst>
                </a:gridCol>
                <a:gridCol w="660400">
                  <a:extLst>
                    <a:ext uri="{9D8B030D-6E8A-4147-A177-3AD203B41FA5}">
                      <a16:colId xmlns:a16="http://schemas.microsoft.com/office/drawing/2014/main" val="3603021829"/>
                    </a:ext>
                  </a:extLst>
                </a:gridCol>
                <a:gridCol w="660400">
                  <a:extLst>
                    <a:ext uri="{9D8B030D-6E8A-4147-A177-3AD203B41FA5}">
                      <a16:colId xmlns:a16="http://schemas.microsoft.com/office/drawing/2014/main" val="1687049396"/>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2343802"/>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5157242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0273187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20479395"/>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50962489"/>
                  </a:ext>
                </a:extLst>
              </a:tr>
            </a:tbl>
          </a:graphicData>
        </a:graphic>
      </p:graphicFrame>
      <p:sp>
        <p:nvSpPr>
          <p:cNvPr id="100392" name="Rectangle 40">
            <a:extLst>
              <a:ext uri="{FF2B5EF4-FFF2-40B4-BE49-F238E27FC236}">
                <a16:creationId xmlns:a16="http://schemas.microsoft.com/office/drawing/2014/main" id="{7E52891C-BE8A-4865-9DE6-513E550C02CD}"/>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100393" name="Group 41">
            <a:extLst>
              <a:ext uri="{FF2B5EF4-FFF2-40B4-BE49-F238E27FC236}">
                <a16:creationId xmlns:a16="http://schemas.microsoft.com/office/drawing/2014/main" id="{D1EA6766-20A6-45EC-8309-483BE90E6A3D}"/>
              </a:ext>
            </a:extLst>
          </p:cNvPr>
          <p:cNvGraphicFramePr>
            <a:graphicFrameLocks noGrp="1"/>
          </p:cNvGraphicFramePr>
          <p:nvPr/>
        </p:nvGraphicFramePr>
        <p:xfrm>
          <a:off x="1219200" y="4394200"/>
          <a:ext cx="1981200" cy="1930400"/>
        </p:xfrm>
        <a:graphic>
          <a:graphicData uri="http://schemas.openxmlformats.org/drawingml/2006/table">
            <a:tbl>
              <a:tblPr/>
              <a:tblGrid>
                <a:gridCol w="660400">
                  <a:extLst>
                    <a:ext uri="{9D8B030D-6E8A-4147-A177-3AD203B41FA5}">
                      <a16:colId xmlns:a16="http://schemas.microsoft.com/office/drawing/2014/main" val="3415248050"/>
                    </a:ext>
                  </a:extLst>
                </a:gridCol>
                <a:gridCol w="660400">
                  <a:extLst>
                    <a:ext uri="{9D8B030D-6E8A-4147-A177-3AD203B41FA5}">
                      <a16:colId xmlns:a16="http://schemas.microsoft.com/office/drawing/2014/main" val="1542039841"/>
                    </a:ext>
                  </a:extLst>
                </a:gridCol>
                <a:gridCol w="660400">
                  <a:extLst>
                    <a:ext uri="{9D8B030D-6E8A-4147-A177-3AD203B41FA5}">
                      <a16:colId xmlns:a16="http://schemas.microsoft.com/office/drawing/2014/main" val="427044268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5929608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401743251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734099516"/>
                  </a:ext>
                </a:extLst>
              </a:tr>
            </a:tbl>
          </a:graphicData>
        </a:graphic>
      </p:graphicFrame>
      <p:graphicFrame>
        <p:nvGraphicFramePr>
          <p:cNvPr id="100415" name="Group 63">
            <a:extLst>
              <a:ext uri="{FF2B5EF4-FFF2-40B4-BE49-F238E27FC236}">
                <a16:creationId xmlns:a16="http://schemas.microsoft.com/office/drawing/2014/main" id="{F2AE66E1-0A4B-449E-BF86-5E4618139837}"/>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4221301716"/>
                    </a:ext>
                  </a:extLst>
                </a:gridCol>
                <a:gridCol w="660400">
                  <a:extLst>
                    <a:ext uri="{9D8B030D-6E8A-4147-A177-3AD203B41FA5}">
                      <a16:colId xmlns:a16="http://schemas.microsoft.com/office/drawing/2014/main" val="2560602892"/>
                    </a:ext>
                  </a:extLst>
                </a:gridCol>
                <a:gridCol w="660400">
                  <a:extLst>
                    <a:ext uri="{9D8B030D-6E8A-4147-A177-3AD203B41FA5}">
                      <a16:colId xmlns:a16="http://schemas.microsoft.com/office/drawing/2014/main" val="1813254123"/>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030456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6110244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8333880"/>
                  </a:ext>
                </a:extLst>
              </a:tr>
            </a:tbl>
          </a:graphicData>
        </a:graphic>
      </p:graphicFrame>
      <p:graphicFrame>
        <p:nvGraphicFramePr>
          <p:cNvPr id="100433" name="Group 81">
            <a:extLst>
              <a:ext uri="{FF2B5EF4-FFF2-40B4-BE49-F238E27FC236}">
                <a16:creationId xmlns:a16="http://schemas.microsoft.com/office/drawing/2014/main" id="{67A3BDD7-2A5E-41B8-A906-28737D1906BD}"/>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2047956214"/>
                    </a:ext>
                  </a:extLst>
                </a:gridCol>
                <a:gridCol w="660400">
                  <a:extLst>
                    <a:ext uri="{9D8B030D-6E8A-4147-A177-3AD203B41FA5}">
                      <a16:colId xmlns:a16="http://schemas.microsoft.com/office/drawing/2014/main" val="140316669"/>
                    </a:ext>
                  </a:extLst>
                </a:gridCol>
                <a:gridCol w="660400">
                  <a:extLst>
                    <a:ext uri="{9D8B030D-6E8A-4147-A177-3AD203B41FA5}">
                      <a16:colId xmlns:a16="http://schemas.microsoft.com/office/drawing/2014/main" val="1403088612"/>
                    </a:ext>
                  </a:extLst>
                </a:gridCol>
                <a:gridCol w="660400">
                  <a:extLst>
                    <a:ext uri="{9D8B030D-6E8A-4147-A177-3AD203B41FA5}">
                      <a16:colId xmlns:a16="http://schemas.microsoft.com/office/drawing/2014/main" val="2749887227"/>
                    </a:ext>
                  </a:extLst>
                </a:gridCol>
                <a:gridCol w="660400">
                  <a:extLst>
                    <a:ext uri="{9D8B030D-6E8A-4147-A177-3AD203B41FA5}">
                      <a16:colId xmlns:a16="http://schemas.microsoft.com/office/drawing/2014/main" val="156093099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7538058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554710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851747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3112716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548369"/>
                  </a:ext>
                </a:extLst>
              </a:tr>
            </a:tbl>
          </a:graphicData>
        </a:graphic>
      </p:graphicFrame>
      <p:sp>
        <p:nvSpPr>
          <p:cNvPr id="100471" name="Rectangle 119">
            <a:extLst>
              <a:ext uri="{FF2B5EF4-FFF2-40B4-BE49-F238E27FC236}">
                <a16:creationId xmlns:a16="http://schemas.microsoft.com/office/drawing/2014/main" id="{9B0171F8-944F-4414-A21C-9762EF434096}"/>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100472" name="Rectangle 120">
            <a:extLst>
              <a:ext uri="{FF2B5EF4-FFF2-40B4-BE49-F238E27FC236}">
                <a16:creationId xmlns:a16="http://schemas.microsoft.com/office/drawing/2014/main" id="{00269853-B083-4CF2-BD68-2BE2E15278F4}"/>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100473" name="Rectangle 121">
            <a:extLst>
              <a:ext uri="{FF2B5EF4-FFF2-40B4-BE49-F238E27FC236}">
                <a16:creationId xmlns:a16="http://schemas.microsoft.com/office/drawing/2014/main" id="{AF185298-5213-4D13-88A4-DF470BFFF463}"/>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100474" name="Group 122">
            <a:extLst>
              <a:ext uri="{FF2B5EF4-FFF2-40B4-BE49-F238E27FC236}">
                <a16:creationId xmlns:a16="http://schemas.microsoft.com/office/drawing/2014/main" id="{61DBC12D-9385-4A57-A060-E10717B9640E}"/>
              </a:ext>
            </a:extLst>
          </p:cNvPr>
          <p:cNvGrpSpPr>
            <a:grpSpLocks/>
          </p:cNvGrpSpPr>
          <p:nvPr/>
        </p:nvGrpSpPr>
        <p:grpSpPr bwMode="auto">
          <a:xfrm>
            <a:off x="1143000" y="4191000"/>
            <a:ext cx="2209800" cy="2057400"/>
            <a:chOff x="288" y="336"/>
            <a:chExt cx="1344" cy="1152"/>
          </a:xfrm>
        </p:grpSpPr>
        <p:sp>
          <p:nvSpPr>
            <p:cNvPr id="100475" name="Rectangle 123">
              <a:extLst>
                <a:ext uri="{FF2B5EF4-FFF2-40B4-BE49-F238E27FC236}">
                  <a16:creationId xmlns:a16="http://schemas.microsoft.com/office/drawing/2014/main" id="{097B72E0-59B0-44C7-9BB4-400D5EA2C830}"/>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100476" name="Rectangle 124">
              <a:extLst>
                <a:ext uri="{FF2B5EF4-FFF2-40B4-BE49-F238E27FC236}">
                  <a16:creationId xmlns:a16="http://schemas.microsoft.com/office/drawing/2014/main" id="{69A6706D-7349-4D7B-9673-51CD7475B6BF}"/>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100477" name="Line 125">
            <a:extLst>
              <a:ext uri="{FF2B5EF4-FFF2-40B4-BE49-F238E27FC236}">
                <a16:creationId xmlns:a16="http://schemas.microsoft.com/office/drawing/2014/main" id="{08EC1258-C8DE-4FDF-A97D-528FEF349EF2}"/>
              </a:ext>
            </a:extLst>
          </p:cNvPr>
          <p:cNvSpPr>
            <a:spLocks noChangeShapeType="1"/>
          </p:cNvSpPr>
          <p:nvPr/>
        </p:nvSpPr>
        <p:spPr bwMode="auto">
          <a:xfrm flipV="1">
            <a:off x="3505200" y="51816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5656345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2" name="Group 2">
            <a:extLst>
              <a:ext uri="{FF2B5EF4-FFF2-40B4-BE49-F238E27FC236}">
                <a16:creationId xmlns:a16="http://schemas.microsoft.com/office/drawing/2014/main" id="{1271301C-0CE9-46A2-A028-A8323B8A357D}"/>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3683164280"/>
                    </a:ext>
                  </a:extLst>
                </a:gridCol>
                <a:gridCol w="660400">
                  <a:extLst>
                    <a:ext uri="{9D8B030D-6E8A-4147-A177-3AD203B41FA5}">
                      <a16:colId xmlns:a16="http://schemas.microsoft.com/office/drawing/2014/main" val="1992193515"/>
                    </a:ext>
                  </a:extLst>
                </a:gridCol>
                <a:gridCol w="660400">
                  <a:extLst>
                    <a:ext uri="{9D8B030D-6E8A-4147-A177-3AD203B41FA5}">
                      <a16:colId xmlns:a16="http://schemas.microsoft.com/office/drawing/2014/main" val="157227541"/>
                    </a:ext>
                  </a:extLst>
                </a:gridCol>
                <a:gridCol w="660400">
                  <a:extLst>
                    <a:ext uri="{9D8B030D-6E8A-4147-A177-3AD203B41FA5}">
                      <a16:colId xmlns:a16="http://schemas.microsoft.com/office/drawing/2014/main" val="574604905"/>
                    </a:ext>
                  </a:extLst>
                </a:gridCol>
                <a:gridCol w="660400">
                  <a:extLst>
                    <a:ext uri="{9D8B030D-6E8A-4147-A177-3AD203B41FA5}">
                      <a16:colId xmlns:a16="http://schemas.microsoft.com/office/drawing/2014/main" val="114276124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0127113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7096354"/>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0768720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1078659"/>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116287"/>
                  </a:ext>
                </a:extLst>
              </a:tr>
            </a:tbl>
          </a:graphicData>
        </a:graphic>
      </p:graphicFrame>
      <p:sp>
        <p:nvSpPr>
          <p:cNvPr id="102440" name="Rectangle 40">
            <a:extLst>
              <a:ext uri="{FF2B5EF4-FFF2-40B4-BE49-F238E27FC236}">
                <a16:creationId xmlns:a16="http://schemas.microsoft.com/office/drawing/2014/main" id="{25A946AF-D2CF-4D55-A403-5E547244F5D3}"/>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102441" name="Group 41">
            <a:extLst>
              <a:ext uri="{FF2B5EF4-FFF2-40B4-BE49-F238E27FC236}">
                <a16:creationId xmlns:a16="http://schemas.microsoft.com/office/drawing/2014/main" id="{DFF8BE3B-BBFC-4D85-8906-5F3B2922C70D}"/>
              </a:ext>
            </a:extLst>
          </p:cNvPr>
          <p:cNvGraphicFramePr>
            <a:graphicFrameLocks noGrp="1"/>
          </p:cNvGraphicFramePr>
          <p:nvPr/>
        </p:nvGraphicFramePr>
        <p:xfrm>
          <a:off x="1905000" y="4394200"/>
          <a:ext cx="1981200" cy="1930400"/>
        </p:xfrm>
        <a:graphic>
          <a:graphicData uri="http://schemas.openxmlformats.org/drawingml/2006/table">
            <a:tbl>
              <a:tblPr/>
              <a:tblGrid>
                <a:gridCol w="660400">
                  <a:extLst>
                    <a:ext uri="{9D8B030D-6E8A-4147-A177-3AD203B41FA5}">
                      <a16:colId xmlns:a16="http://schemas.microsoft.com/office/drawing/2014/main" val="569041669"/>
                    </a:ext>
                  </a:extLst>
                </a:gridCol>
                <a:gridCol w="660400">
                  <a:extLst>
                    <a:ext uri="{9D8B030D-6E8A-4147-A177-3AD203B41FA5}">
                      <a16:colId xmlns:a16="http://schemas.microsoft.com/office/drawing/2014/main" val="3791002350"/>
                    </a:ext>
                  </a:extLst>
                </a:gridCol>
                <a:gridCol w="660400">
                  <a:extLst>
                    <a:ext uri="{9D8B030D-6E8A-4147-A177-3AD203B41FA5}">
                      <a16:colId xmlns:a16="http://schemas.microsoft.com/office/drawing/2014/main" val="1446299970"/>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cap="fla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953661100"/>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2793755152"/>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cap="flat">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a:noFill/>
                    </a:lnR>
                    <a:lnT>
                      <a:noFill/>
                    </a:lnT>
                    <a:lnB cap="flat">
                      <a:noFill/>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x.1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2881693094"/>
                  </a:ext>
                </a:extLst>
              </a:tr>
            </a:tbl>
          </a:graphicData>
        </a:graphic>
      </p:graphicFrame>
      <p:graphicFrame>
        <p:nvGraphicFramePr>
          <p:cNvPr id="102463" name="Group 63">
            <a:extLst>
              <a:ext uri="{FF2B5EF4-FFF2-40B4-BE49-F238E27FC236}">
                <a16:creationId xmlns:a16="http://schemas.microsoft.com/office/drawing/2014/main" id="{D8A5F0A7-6E97-4EB9-AB98-39EEEF65A784}"/>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3487686484"/>
                    </a:ext>
                  </a:extLst>
                </a:gridCol>
                <a:gridCol w="660400">
                  <a:extLst>
                    <a:ext uri="{9D8B030D-6E8A-4147-A177-3AD203B41FA5}">
                      <a16:colId xmlns:a16="http://schemas.microsoft.com/office/drawing/2014/main" val="2034342579"/>
                    </a:ext>
                  </a:extLst>
                </a:gridCol>
                <a:gridCol w="660400">
                  <a:extLst>
                    <a:ext uri="{9D8B030D-6E8A-4147-A177-3AD203B41FA5}">
                      <a16:colId xmlns:a16="http://schemas.microsoft.com/office/drawing/2014/main" val="423574079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8574245"/>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5105394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8171334"/>
                  </a:ext>
                </a:extLst>
              </a:tr>
            </a:tbl>
          </a:graphicData>
        </a:graphic>
      </p:graphicFrame>
      <p:graphicFrame>
        <p:nvGraphicFramePr>
          <p:cNvPr id="102481" name="Group 81">
            <a:extLst>
              <a:ext uri="{FF2B5EF4-FFF2-40B4-BE49-F238E27FC236}">
                <a16:creationId xmlns:a16="http://schemas.microsoft.com/office/drawing/2014/main" id="{D82FA3A8-FFAD-49C0-A889-9947A839FD19}"/>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608340014"/>
                    </a:ext>
                  </a:extLst>
                </a:gridCol>
                <a:gridCol w="660400">
                  <a:extLst>
                    <a:ext uri="{9D8B030D-6E8A-4147-A177-3AD203B41FA5}">
                      <a16:colId xmlns:a16="http://schemas.microsoft.com/office/drawing/2014/main" val="1547240727"/>
                    </a:ext>
                  </a:extLst>
                </a:gridCol>
                <a:gridCol w="660400">
                  <a:extLst>
                    <a:ext uri="{9D8B030D-6E8A-4147-A177-3AD203B41FA5}">
                      <a16:colId xmlns:a16="http://schemas.microsoft.com/office/drawing/2014/main" val="211751737"/>
                    </a:ext>
                  </a:extLst>
                </a:gridCol>
                <a:gridCol w="660400">
                  <a:extLst>
                    <a:ext uri="{9D8B030D-6E8A-4147-A177-3AD203B41FA5}">
                      <a16:colId xmlns:a16="http://schemas.microsoft.com/office/drawing/2014/main" val="2509716454"/>
                    </a:ext>
                  </a:extLst>
                </a:gridCol>
                <a:gridCol w="660400">
                  <a:extLst>
                    <a:ext uri="{9D8B030D-6E8A-4147-A177-3AD203B41FA5}">
                      <a16:colId xmlns:a16="http://schemas.microsoft.com/office/drawing/2014/main" val="3819089938"/>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026046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1720571"/>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7292303"/>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72420167"/>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89280723"/>
                  </a:ext>
                </a:extLst>
              </a:tr>
            </a:tbl>
          </a:graphicData>
        </a:graphic>
      </p:graphicFrame>
      <p:sp>
        <p:nvSpPr>
          <p:cNvPr id="102519" name="Rectangle 119">
            <a:extLst>
              <a:ext uri="{FF2B5EF4-FFF2-40B4-BE49-F238E27FC236}">
                <a16:creationId xmlns:a16="http://schemas.microsoft.com/office/drawing/2014/main" id="{D8506773-FBA8-47E0-A46A-EB5CAC018684}"/>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102520" name="Rectangle 120">
            <a:extLst>
              <a:ext uri="{FF2B5EF4-FFF2-40B4-BE49-F238E27FC236}">
                <a16:creationId xmlns:a16="http://schemas.microsoft.com/office/drawing/2014/main" id="{EA35AFF0-1A05-47D4-936F-206E2E1A212D}"/>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102521" name="Rectangle 121">
            <a:extLst>
              <a:ext uri="{FF2B5EF4-FFF2-40B4-BE49-F238E27FC236}">
                <a16:creationId xmlns:a16="http://schemas.microsoft.com/office/drawing/2014/main" id="{739B58E4-1476-4451-887D-AA2B3A72C66B}"/>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grpSp>
        <p:nvGrpSpPr>
          <p:cNvPr id="102522" name="Group 122">
            <a:extLst>
              <a:ext uri="{FF2B5EF4-FFF2-40B4-BE49-F238E27FC236}">
                <a16:creationId xmlns:a16="http://schemas.microsoft.com/office/drawing/2014/main" id="{D4849EE0-94CC-4C93-887A-689EF15C16F0}"/>
              </a:ext>
            </a:extLst>
          </p:cNvPr>
          <p:cNvGrpSpPr>
            <a:grpSpLocks/>
          </p:cNvGrpSpPr>
          <p:nvPr/>
        </p:nvGrpSpPr>
        <p:grpSpPr bwMode="auto">
          <a:xfrm>
            <a:off x="1828800" y="4191000"/>
            <a:ext cx="2209800" cy="2057400"/>
            <a:chOff x="288" y="336"/>
            <a:chExt cx="1344" cy="1152"/>
          </a:xfrm>
        </p:grpSpPr>
        <p:sp>
          <p:nvSpPr>
            <p:cNvPr id="102523" name="Rectangle 123">
              <a:extLst>
                <a:ext uri="{FF2B5EF4-FFF2-40B4-BE49-F238E27FC236}">
                  <a16:creationId xmlns:a16="http://schemas.microsoft.com/office/drawing/2014/main" id="{84594867-D8D2-47B8-9B69-A5507DCD3515}"/>
                </a:ext>
              </a:extLst>
            </p:cNvPr>
            <p:cNvSpPr>
              <a:spLocks noChangeArrowheads="1"/>
            </p:cNvSpPr>
            <p:nvPr/>
          </p:nvSpPr>
          <p:spPr bwMode="auto">
            <a:xfrm>
              <a:off x="1152" y="480"/>
              <a:ext cx="103" cy="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2400">
                <a:ea typeface="ＭＳ Ｐゴシック" panose="020B0600070205080204" pitchFamily="34" charset="-128"/>
              </a:endParaRPr>
            </a:p>
          </p:txBody>
        </p:sp>
        <p:sp>
          <p:nvSpPr>
            <p:cNvPr id="102524" name="Rectangle 124">
              <a:extLst>
                <a:ext uri="{FF2B5EF4-FFF2-40B4-BE49-F238E27FC236}">
                  <a16:creationId xmlns:a16="http://schemas.microsoft.com/office/drawing/2014/main" id="{43B196E9-266D-420B-9F65-1926E356128A}"/>
                </a:ext>
              </a:extLst>
            </p:cNvPr>
            <p:cNvSpPr>
              <a:spLocks noChangeArrowheads="1"/>
            </p:cNvSpPr>
            <p:nvPr/>
          </p:nvSpPr>
          <p:spPr bwMode="auto">
            <a:xfrm>
              <a:off x="288" y="336"/>
              <a:ext cx="1344" cy="1152"/>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grpSp>
      <p:sp>
        <p:nvSpPr>
          <p:cNvPr id="102525" name="Line 125">
            <a:extLst>
              <a:ext uri="{FF2B5EF4-FFF2-40B4-BE49-F238E27FC236}">
                <a16:creationId xmlns:a16="http://schemas.microsoft.com/office/drawing/2014/main" id="{1C57E1C4-3050-4B3D-9939-BD70BED65DA0}"/>
              </a:ext>
            </a:extLst>
          </p:cNvPr>
          <p:cNvSpPr>
            <a:spLocks noChangeShapeType="1"/>
          </p:cNvSpPr>
          <p:nvPr/>
        </p:nvSpPr>
        <p:spPr bwMode="auto">
          <a:xfrm flipV="1">
            <a:off x="4191000" y="5181600"/>
            <a:ext cx="3124200" cy="76200"/>
          </a:xfrm>
          <a:prstGeom prst="line">
            <a:avLst/>
          </a:prstGeom>
          <a:noFill/>
          <a:ln w="5715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2707101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Group 2">
            <a:extLst>
              <a:ext uri="{FF2B5EF4-FFF2-40B4-BE49-F238E27FC236}">
                <a16:creationId xmlns:a16="http://schemas.microsoft.com/office/drawing/2014/main" id="{AC13F691-A308-4C3A-81E6-3AFD7C9AA252}"/>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4240139236"/>
                    </a:ext>
                  </a:extLst>
                </a:gridCol>
                <a:gridCol w="660400">
                  <a:extLst>
                    <a:ext uri="{9D8B030D-6E8A-4147-A177-3AD203B41FA5}">
                      <a16:colId xmlns:a16="http://schemas.microsoft.com/office/drawing/2014/main" val="3943535952"/>
                    </a:ext>
                  </a:extLst>
                </a:gridCol>
                <a:gridCol w="660400">
                  <a:extLst>
                    <a:ext uri="{9D8B030D-6E8A-4147-A177-3AD203B41FA5}">
                      <a16:colId xmlns:a16="http://schemas.microsoft.com/office/drawing/2014/main" val="3220881955"/>
                    </a:ext>
                  </a:extLst>
                </a:gridCol>
                <a:gridCol w="661988">
                  <a:extLst>
                    <a:ext uri="{9D8B030D-6E8A-4147-A177-3AD203B41FA5}">
                      <a16:colId xmlns:a16="http://schemas.microsoft.com/office/drawing/2014/main" val="508480835"/>
                    </a:ext>
                  </a:extLst>
                </a:gridCol>
                <a:gridCol w="658812">
                  <a:extLst>
                    <a:ext uri="{9D8B030D-6E8A-4147-A177-3AD203B41FA5}">
                      <a16:colId xmlns:a16="http://schemas.microsoft.com/office/drawing/2014/main" val="208603336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457391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5344086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42363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16294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6882324"/>
                  </a:ext>
                </a:extLst>
              </a:tr>
            </a:tbl>
          </a:graphicData>
        </a:graphic>
      </p:graphicFrame>
      <p:sp>
        <p:nvSpPr>
          <p:cNvPr id="104488" name="Rectangle 40">
            <a:extLst>
              <a:ext uri="{FF2B5EF4-FFF2-40B4-BE49-F238E27FC236}">
                <a16:creationId xmlns:a16="http://schemas.microsoft.com/office/drawing/2014/main" id="{5890906E-FDDB-49DD-8E09-1E7D5E41CACA}"/>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104489" name="Group 41">
            <a:extLst>
              <a:ext uri="{FF2B5EF4-FFF2-40B4-BE49-F238E27FC236}">
                <a16:creationId xmlns:a16="http://schemas.microsoft.com/office/drawing/2014/main" id="{845AC6D2-ADCA-45A6-B398-7AB0CEFD97AF}"/>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417866501"/>
                    </a:ext>
                  </a:extLst>
                </a:gridCol>
                <a:gridCol w="660400">
                  <a:extLst>
                    <a:ext uri="{9D8B030D-6E8A-4147-A177-3AD203B41FA5}">
                      <a16:colId xmlns:a16="http://schemas.microsoft.com/office/drawing/2014/main" val="2591439700"/>
                    </a:ext>
                  </a:extLst>
                </a:gridCol>
                <a:gridCol w="660400">
                  <a:extLst>
                    <a:ext uri="{9D8B030D-6E8A-4147-A177-3AD203B41FA5}">
                      <a16:colId xmlns:a16="http://schemas.microsoft.com/office/drawing/2014/main" val="278687417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061931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055313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5119070"/>
                  </a:ext>
                </a:extLst>
              </a:tr>
            </a:tbl>
          </a:graphicData>
        </a:graphic>
      </p:graphicFrame>
      <p:graphicFrame>
        <p:nvGraphicFramePr>
          <p:cNvPr id="104507" name="Group 59">
            <a:extLst>
              <a:ext uri="{FF2B5EF4-FFF2-40B4-BE49-F238E27FC236}">
                <a16:creationId xmlns:a16="http://schemas.microsoft.com/office/drawing/2014/main" id="{874091DA-3908-4157-AE85-32C2FB709AAC}"/>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4061550377"/>
                    </a:ext>
                  </a:extLst>
                </a:gridCol>
                <a:gridCol w="660400">
                  <a:extLst>
                    <a:ext uri="{9D8B030D-6E8A-4147-A177-3AD203B41FA5}">
                      <a16:colId xmlns:a16="http://schemas.microsoft.com/office/drawing/2014/main" val="2762785150"/>
                    </a:ext>
                  </a:extLst>
                </a:gridCol>
                <a:gridCol w="660400">
                  <a:extLst>
                    <a:ext uri="{9D8B030D-6E8A-4147-A177-3AD203B41FA5}">
                      <a16:colId xmlns:a16="http://schemas.microsoft.com/office/drawing/2014/main" val="842020262"/>
                    </a:ext>
                  </a:extLst>
                </a:gridCol>
                <a:gridCol w="660400">
                  <a:extLst>
                    <a:ext uri="{9D8B030D-6E8A-4147-A177-3AD203B41FA5}">
                      <a16:colId xmlns:a16="http://schemas.microsoft.com/office/drawing/2014/main" val="3260990567"/>
                    </a:ext>
                  </a:extLst>
                </a:gridCol>
                <a:gridCol w="660400">
                  <a:extLst>
                    <a:ext uri="{9D8B030D-6E8A-4147-A177-3AD203B41FA5}">
                      <a16:colId xmlns:a16="http://schemas.microsoft.com/office/drawing/2014/main" val="214741116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20466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297599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682098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691212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3882583"/>
                  </a:ext>
                </a:extLst>
              </a:tr>
            </a:tbl>
          </a:graphicData>
        </a:graphic>
      </p:graphicFrame>
      <p:sp>
        <p:nvSpPr>
          <p:cNvPr id="104545" name="Rectangle 97">
            <a:extLst>
              <a:ext uri="{FF2B5EF4-FFF2-40B4-BE49-F238E27FC236}">
                <a16:creationId xmlns:a16="http://schemas.microsoft.com/office/drawing/2014/main" id="{24C6D75F-6E3C-4866-B927-13D3A4BB3437}"/>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104546" name="Rectangle 98">
            <a:extLst>
              <a:ext uri="{FF2B5EF4-FFF2-40B4-BE49-F238E27FC236}">
                <a16:creationId xmlns:a16="http://schemas.microsoft.com/office/drawing/2014/main" id="{380907D6-B7CC-4154-B56A-4322CCC039BA}"/>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104547" name="Rectangle 99">
            <a:extLst>
              <a:ext uri="{FF2B5EF4-FFF2-40B4-BE49-F238E27FC236}">
                <a16:creationId xmlns:a16="http://schemas.microsoft.com/office/drawing/2014/main" id="{FD7D2E96-4053-4853-B798-A7B0063E483F}"/>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sp>
        <p:nvSpPr>
          <p:cNvPr id="104548" name="Text Box 100">
            <a:extLst>
              <a:ext uri="{FF2B5EF4-FFF2-40B4-BE49-F238E27FC236}">
                <a16:creationId xmlns:a16="http://schemas.microsoft.com/office/drawing/2014/main" id="{5ACA394D-CC30-4CC4-BB91-E812E7C53D41}"/>
              </a:ext>
            </a:extLst>
          </p:cNvPr>
          <p:cNvSpPr txBox="1">
            <a:spLocks noChangeArrowheads="1"/>
          </p:cNvSpPr>
          <p:nvPr/>
        </p:nvSpPr>
        <p:spPr bwMode="auto">
          <a:xfrm>
            <a:off x="141288" y="304800"/>
            <a:ext cx="3163887"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The mask is moved across the image until every pixel has been covered.</a:t>
            </a:r>
          </a:p>
          <a:p>
            <a:pPr eaLnBrk="0" hangingPunct="0"/>
            <a:r>
              <a:rPr lang="en-US" altLang="en-US" sz="2400">
                <a:latin typeface="Times New Roman" panose="02020603050405020304" pitchFamily="18" charset="0"/>
              </a:rPr>
              <a:t>We </a:t>
            </a:r>
            <a:r>
              <a:rPr lang="en-US" altLang="en-US" sz="2400" u="sng">
                <a:latin typeface="Times New Roman" panose="02020603050405020304" pitchFamily="18" charset="0"/>
              </a:rPr>
              <a:t>convolve</a:t>
            </a:r>
            <a:r>
              <a:rPr lang="en-US" altLang="en-US" sz="2400">
                <a:latin typeface="Times New Roman" panose="02020603050405020304" pitchFamily="18" charset="0"/>
              </a:rPr>
              <a:t> the image with the mask.</a:t>
            </a:r>
          </a:p>
        </p:txBody>
      </p:sp>
    </p:spTree>
    <p:extLst>
      <p:ext uri="{BB962C8B-B14F-4D97-AF65-F5344CB8AC3E}">
        <p14:creationId xmlns:p14="http://schemas.microsoft.com/office/powerpoint/2010/main" val="412626231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450" name="Group 2">
            <a:extLst>
              <a:ext uri="{FF2B5EF4-FFF2-40B4-BE49-F238E27FC236}">
                <a16:creationId xmlns:a16="http://schemas.microsoft.com/office/drawing/2014/main" id="{AC13F691-A308-4C3A-81E6-3AFD7C9AA252}"/>
              </a:ext>
            </a:extLst>
          </p:cNvPr>
          <p:cNvGraphicFramePr>
            <a:graphicFrameLocks noGrp="1"/>
          </p:cNvGraphicFramePr>
          <p:nvPr/>
        </p:nvGraphicFramePr>
        <p:xfrm>
          <a:off x="609600" y="2971800"/>
          <a:ext cx="3302000" cy="3216275"/>
        </p:xfrm>
        <a:graphic>
          <a:graphicData uri="http://schemas.openxmlformats.org/drawingml/2006/table">
            <a:tbl>
              <a:tblPr/>
              <a:tblGrid>
                <a:gridCol w="660400">
                  <a:extLst>
                    <a:ext uri="{9D8B030D-6E8A-4147-A177-3AD203B41FA5}">
                      <a16:colId xmlns:a16="http://schemas.microsoft.com/office/drawing/2014/main" val="4240139236"/>
                    </a:ext>
                  </a:extLst>
                </a:gridCol>
                <a:gridCol w="660400">
                  <a:extLst>
                    <a:ext uri="{9D8B030D-6E8A-4147-A177-3AD203B41FA5}">
                      <a16:colId xmlns:a16="http://schemas.microsoft.com/office/drawing/2014/main" val="3943535952"/>
                    </a:ext>
                  </a:extLst>
                </a:gridCol>
                <a:gridCol w="660400">
                  <a:extLst>
                    <a:ext uri="{9D8B030D-6E8A-4147-A177-3AD203B41FA5}">
                      <a16:colId xmlns:a16="http://schemas.microsoft.com/office/drawing/2014/main" val="3220881955"/>
                    </a:ext>
                  </a:extLst>
                </a:gridCol>
                <a:gridCol w="661988">
                  <a:extLst>
                    <a:ext uri="{9D8B030D-6E8A-4147-A177-3AD203B41FA5}">
                      <a16:colId xmlns:a16="http://schemas.microsoft.com/office/drawing/2014/main" val="508480835"/>
                    </a:ext>
                  </a:extLst>
                </a:gridCol>
                <a:gridCol w="658812">
                  <a:extLst>
                    <a:ext uri="{9D8B030D-6E8A-4147-A177-3AD203B41FA5}">
                      <a16:colId xmlns:a16="http://schemas.microsoft.com/office/drawing/2014/main" val="2086033364"/>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34573914"/>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53440868"/>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42363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5162948"/>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6</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8</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26882324"/>
                  </a:ext>
                </a:extLst>
              </a:tr>
            </a:tbl>
          </a:graphicData>
        </a:graphic>
      </p:graphicFrame>
      <p:sp>
        <p:nvSpPr>
          <p:cNvPr id="104488" name="Rectangle 40">
            <a:extLst>
              <a:ext uri="{FF2B5EF4-FFF2-40B4-BE49-F238E27FC236}">
                <a16:creationId xmlns:a16="http://schemas.microsoft.com/office/drawing/2014/main" id="{5890906E-FDDB-49DD-8E09-1E7D5E41CACA}"/>
              </a:ext>
            </a:extLst>
          </p:cNvPr>
          <p:cNvSpPr>
            <a:spLocks noChangeArrowheads="1"/>
          </p:cNvSpPr>
          <p:nvPr/>
        </p:nvSpPr>
        <p:spPr bwMode="auto">
          <a:xfrm>
            <a:off x="3427413" y="6216650"/>
            <a:ext cx="169862"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endParaRPr lang="en-US" altLang="en-US" sz="1600">
              <a:ea typeface="ＭＳ Ｐゴシック" panose="020B0600070205080204" pitchFamily="34" charset="-128"/>
            </a:endParaRPr>
          </a:p>
        </p:txBody>
      </p:sp>
      <p:graphicFrame>
        <p:nvGraphicFramePr>
          <p:cNvPr id="104489" name="Group 41">
            <a:extLst>
              <a:ext uri="{FF2B5EF4-FFF2-40B4-BE49-F238E27FC236}">
                <a16:creationId xmlns:a16="http://schemas.microsoft.com/office/drawing/2014/main" id="{845AC6D2-ADCA-45A6-B398-7AB0CEFD97AF}"/>
              </a:ext>
            </a:extLst>
          </p:cNvPr>
          <p:cNvGraphicFramePr>
            <a:graphicFrameLocks noGrp="1"/>
          </p:cNvGraphicFramePr>
          <p:nvPr/>
        </p:nvGraphicFramePr>
        <p:xfrm>
          <a:off x="3581400" y="533400"/>
          <a:ext cx="1981200" cy="1930400"/>
        </p:xfrm>
        <a:graphic>
          <a:graphicData uri="http://schemas.openxmlformats.org/drawingml/2006/table">
            <a:tbl>
              <a:tblPr/>
              <a:tblGrid>
                <a:gridCol w="660400">
                  <a:extLst>
                    <a:ext uri="{9D8B030D-6E8A-4147-A177-3AD203B41FA5}">
                      <a16:colId xmlns:a16="http://schemas.microsoft.com/office/drawing/2014/main" val="417866501"/>
                    </a:ext>
                  </a:extLst>
                </a:gridCol>
                <a:gridCol w="660400">
                  <a:extLst>
                    <a:ext uri="{9D8B030D-6E8A-4147-A177-3AD203B41FA5}">
                      <a16:colId xmlns:a16="http://schemas.microsoft.com/office/drawing/2014/main" val="2591439700"/>
                    </a:ext>
                  </a:extLst>
                </a:gridCol>
                <a:gridCol w="660400">
                  <a:extLst>
                    <a:ext uri="{9D8B030D-6E8A-4147-A177-3AD203B41FA5}">
                      <a16:colId xmlns:a16="http://schemas.microsoft.com/office/drawing/2014/main" val="2786874171"/>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5061931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40553139"/>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rgbClr val="FF0000"/>
                          </a:solidFill>
                          <a:effectLst/>
                          <a:latin typeface="Arial" panose="020B0604020202020204" pitchFamily="34" charset="0"/>
                        </a:rPr>
                        <a:t>.1</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15119070"/>
                  </a:ext>
                </a:extLst>
              </a:tr>
            </a:tbl>
          </a:graphicData>
        </a:graphic>
      </p:graphicFrame>
      <p:graphicFrame>
        <p:nvGraphicFramePr>
          <p:cNvPr id="104507" name="Group 59">
            <a:extLst>
              <a:ext uri="{FF2B5EF4-FFF2-40B4-BE49-F238E27FC236}">
                <a16:creationId xmlns:a16="http://schemas.microsoft.com/office/drawing/2014/main" id="{874091DA-3908-4157-AE85-32C2FB709AAC}"/>
              </a:ext>
            </a:extLst>
          </p:cNvPr>
          <p:cNvGraphicFramePr>
            <a:graphicFrameLocks noGrp="1"/>
          </p:cNvGraphicFramePr>
          <p:nvPr/>
        </p:nvGraphicFramePr>
        <p:xfrm>
          <a:off x="5308600" y="2971800"/>
          <a:ext cx="3302000" cy="3216275"/>
        </p:xfrm>
        <a:graphic>
          <a:graphicData uri="http://schemas.openxmlformats.org/drawingml/2006/table">
            <a:tbl>
              <a:tblPr/>
              <a:tblGrid>
                <a:gridCol w="660400">
                  <a:extLst>
                    <a:ext uri="{9D8B030D-6E8A-4147-A177-3AD203B41FA5}">
                      <a16:colId xmlns:a16="http://schemas.microsoft.com/office/drawing/2014/main" val="4061550377"/>
                    </a:ext>
                  </a:extLst>
                </a:gridCol>
                <a:gridCol w="660400">
                  <a:extLst>
                    <a:ext uri="{9D8B030D-6E8A-4147-A177-3AD203B41FA5}">
                      <a16:colId xmlns:a16="http://schemas.microsoft.com/office/drawing/2014/main" val="2762785150"/>
                    </a:ext>
                  </a:extLst>
                </a:gridCol>
                <a:gridCol w="660400">
                  <a:extLst>
                    <a:ext uri="{9D8B030D-6E8A-4147-A177-3AD203B41FA5}">
                      <a16:colId xmlns:a16="http://schemas.microsoft.com/office/drawing/2014/main" val="842020262"/>
                    </a:ext>
                  </a:extLst>
                </a:gridCol>
                <a:gridCol w="660400">
                  <a:extLst>
                    <a:ext uri="{9D8B030D-6E8A-4147-A177-3AD203B41FA5}">
                      <a16:colId xmlns:a16="http://schemas.microsoft.com/office/drawing/2014/main" val="3260990567"/>
                    </a:ext>
                  </a:extLst>
                </a:gridCol>
                <a:gridCol w="660400">
                  <a:extLst>
                    <a:ext uri="{9D8B030D-6E8A-4147-A177-3AD203B41FA5}">
                      <a16:colId xmlns:a16="http://schemas.microsoft.com/office/drawing/2014/main" val="2147411169"/>
                    </a:ext>
                  </a:extLst>
                </a:gridCol>
              </a:tblGrid>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204669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2975997"/>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4.1</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2.5</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6820985"/>
                  </a:ext>
                </a:extLst>
              </a:tr>
              <a:tr h="644525">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4.4</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3.0</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2.7</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 -</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6912123"/>
                  </a:ext>
                </a:extLst>
              </a:tr>
              <a:tr h="641350">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har char="•"/>
                        <a:defRPr sz="2800">
                          <a:solidFill>
                            <a:schemeClr val="tx1"/>
                          </a:solidFill>
                          <a:latin typeface="Arial" panose="020B0604020202020204" pitchFamily="34" charset="0"/>
                        </a:defRPr>
                      </a:lvl1pPr>
                      <a:lvl2pPr>
                        <a:spcBef>
                          <a:spcPct val="20000"/>
                        </a:spcBef>
                        <a:buChar char="–"/>
                        <a:defRPr sz="2400">
                          <a:solidFill>
                            <a:schemeClr val="tx1"/>
                          </a:solidFill>
                          <a:latin typeface="Arial" panose="020B0604020202020204" pitchFamily="34" charset="0"/>
                        </a:defRPr>
                      </a:lvl2pPr>
                      <a:lvl3pPr>
                        <a:spcBef>
                          <a:spcPct val="20000"/>
                        </a:spcBef>
                        <a:buChar char="•"/>
                        <a:defRPr sz="2000">
                          <a:solidFill>
                            <a:schemeClr val="tx1"/>
                          </a:solidFill>
                          <a:latin typeface="Arial" panose="020B0604020202020204" pitchFamily="34" charset="0"/>
                        </a:defRPr>
                      </a:lvl3pPr>
                      <a:lvl4pPr>
                        <a:spcBef>
                          <a:spcPct val="20000"/>
                        </a:spcBef>
                        <a:buChar char="–"/>
                        <a:defRPr>
                          <a:solidFill>
                            <a:schemeClr val="tx1"/>
                          </a:solidFill>
                          <a:latin typeface="Arial" panose="020B0604020202020204" pitchFamily="34" charset="0"/>
                        </a:defRPr>
                      </a:lvl4pPr>
                      <a:lvl5pPr>
                        <a:spcBef>
                          <a:spcPct val="20000"/>
                        </a:spcBef>
                        <a:buChar char="»"/>
                        <a:defRPr>
                          <a:solidFill>
                            <a:schemeClr val="tx1"/>
                          </a:solidFill>
                          <a:latin typeface="Arial" panose="020B0604020202020204" pitchFamily="34" charset="0"/>
                        </a:defRPr>
                      </a:lvl5pPr>
                      <a:lvl6pPr fontAlgn="base">
                        <a:spcBef>
                          <a:spcPct val="20000"/>
                        </a:spcBef>
                        <a:spcAft>
                          <a:spcPct val="0"/>
                        </a:spcAft>
                        <a:buChar char="»"/>
                        <a:defRPr>
                          <a:solidFill>
                            <a:schemeClr val="tx1"/>
                          </a:solidFill>
                          <a:latin typeface="Arial" panose="020B0604020202020204" pitchFamily="34" charset="0"/>
                        </a:defRPr>
                      </a:lvl6pPr>
                      <a:lvl7pPr fontAlgn="base">
                        <a:spcBef>
                          <a:spcPct val="20000"/>
                        </a:spcBef>
                        <a:spcAft>
                          <a:spcPct val="0"/>
                        </a:spcAft>
                        <a:buChar char="»"/>
                        <a:defRPr>
                          <a:solidFill>
                            <a:schemeClr val="tx1"/>
                          </a:solidFill>
                          <a:latin typeface="Arial" panose="020B0604020202020204" pitchFamily="34" charset="0"/>
                        </a:defRPr>
                      </a:lvl7pPr>
                      <a:lvl8pPr fontAlgn="base">
                        <a:spcBef>
                          <a:spcPct val="20000"/>
                        </a:spcBef>
                        <a:spcAft>
                          <a:spcPct val="0"/>
                        </a:spcAft>
                        <a:buChar char="»"/>
                        <a:defRPr>
                          <a:solidFill>
                            <a:schemeClr val="tx1"/>
                          </a:solidFill>
                          <a:latin typeface="Arial" panose="020B0604020202020204" pitchFamily="34" charset="0"/>
                        </a:defRPr>
                      </a:lvl8pPr>
                      <a:lvl9pPr fontAlgn="base">
                        <a:spcBef>
                          <a:spcPct val="20000"/>
                        </a:spcBef>
                        <a:spcAft>
                          <a:spcPct val="0"/>
                        </a:spcAft>
                        <a:buChar char="»"/>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a:ln>
                            <a:noFill/>
                          </a:ln>
                          <a:solidFill>
                            <a:schemeClr val="tx1"/>
                          </a:solidFill>
                          <a:effectLst/>
                          <a:latin typeface="Arial" panose="020B0604020202020204" pitchFamily="34" charset="0"/>
                        </a:rPr>
                        <a:t>-</a:t>
                      </a:r>
                    </a:p>
                  </a:txBody>
                  <a:tcPr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3882583"/>
                  </a:ext>
                </a:extLst>
              </a:tr>
            </a:tbl>
          </a:graphicData>
        </a:graphic>
      </p:graphicFrame>
      <p:sp>
        <p:nvSpPr>
          <p:cNvPr id="104545" name="Rectangle 97">
            <a:extLst>
              <a:ext uri="{FF2B5EF4-FFF2-40B4-BE49-F238E27FC236}">
                <a16:creationId xmlns:a16="http://schemas.microsoft.com/office/drawing/2014/main" id="{24C6D75F-6E3C-4866-B927-13D3A4BB3437}"/>
              </a:ext>
            </a:extLst>
          </p:cNvPr>
          <p:cNvSpPr>
            <a:spLocks noChangeArrowheads="1"/>
          </p:cNvSpPr>
          <p:nvPr/>
        </p:nvSpPr>
        <p:spPr bwMode="auto">
          <a:xfrm>
            <a:off x="5867400" y="730250"/>
            <a:ext cx="635000"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a:t>
            </a:r>
          </a:p>
        </p:txBody>
      </p:sp>
      <p:sp>
        <p:nvSpPr>
          <p:cNvPr id="104546" name="Rectangle 98">
            <a:extLst>
              <a:ext uri="{FF2B5EF4-FFF2-40B4-BE49-F238E27FC236}">
                <a16:creationId xmlns:a16="http://schemas.microsoft.com/office/drawing/2014/main" id="{380907D6-B7CC-4154-B56A-4322CCC039BA}"/>
              </a:ext>
            </a:extLst>
          </p:cNvPr>
          <p:cNvSpPr>
            <a:spLocks noChangeArrowheads="1"/>
          </p:cNvSpPr>
          <p:nvPr/>
        </p:nvSpPr>
        <p:spPr bwMode="auto">
          <a:xfrm>
            <a:off x="1676400" y="6324600"/>
            <a:ext cx="1246188"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Input image</a:t>
            </a:r>
          </a:p>
        </p:txBody>
      </p:sp>
      <p:sp>
        <p:nvSpPr>
          <p:cNvPr id="104547" name="Rectangle 99">
            <a:extLst>
              <a:ext uri="{FF2B5EF4-FFF2-40B4-BE49-F238E27FC236}">
                <a16:creationId xmlns:a16="http://schemas.microsoft.com/office/drawing/2014/main" id="{FD7D2E96-4053-4853-B798-A7B0063E483F}"/>
              </a:ext>
            </a:extLst>
          </p:cNvPr>
          <p:cNvSpPr>
            <a:spLocks noChangeArrowheads="1"/>
          </p:cNvSpPr>
          <p:nvPr/>
        </p:nvSpPr>
        <p:spPr bwMode="auto">
          <a:xfrm>
            <a:off x="6553200" y="6292850"/>
            <a:ext cx="1470025" cy="33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eaLnBrk="0" hangingPunct="0"/>
            <a:r>
              <a:rPr lang="en-US" altLang="en-US" sz="1600">
                <a:ea typeface="ＭＳ Ｐゴシック" panose="020B0600070205080204" pitchFamily="34" charset="-128"/>
              </a:rPr>
              <a:t>Filtered image</a:t>
            </a:r>
          </a:p>
        </p:txBody>
      </p:sp>
      <p:sp>
        <p:nvSpPr>
          <p:cNvPr id="104548" name="Text Box 100">
            <a:extLst>
              <a:ext uri="{FF2B5EF4-FFF2-40B4-BE49-F238E27FC236}">
                <a16:creationId xmlns:a16="http://schemas.microsoft.com/office/drawing/2014/main" id="{5ACA394D-CC30-4CC4-BB91-E812E7C53D41}"/>
              </a:ext>
            </a:extLst>
          </p:cNvPr>
          <p:cNvSpPr txBox="1">
            <a:spLocks noChangeArrowheads="1"/>
          </p:cNvSpPr>
          <p:nvPr/>
        </p:nvSpPr>
        <p:spPr bwMode="auto">
          <a:xfrm>
            <a:off x="141288" y="304800"/>
            <a:ext cx="3163887"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The mask is moved across the image until every pixel has been covered.</a:t>
            </a:r>
          </a:p>
          <a:p>
            <a:pPr eaLnBrk="0" hangingPunct="0"/>
            <a:r>
              <a:rPr lang="en-US" altLang="en-US" sz="2400">
                <a:latin typeface="Times New Roman" panose="02020603050405020304" pitchFamily="18" charset="0"/>
              </a:rPr>
              <a:t>We </a:t>
            </a:r>
            <a:r>
              <a:rPr lang="en-US" altLang="en-US" sz="2400" u="sng">
                <a:latin typeface="Times New Roman" panose="02020603050405020304" pitchFamily="18" charset="0"/>
              </a:rPr>
              <a:t>convolve</a:t>
            </a:r>
            <a:r>
              <a:rPr lang="en-US" altLang="en-US" sz="2400">
                <a:latin typeface="Times New Roman" panose="02020603050405020304" pitchFamily="18" charset="0"/>
              </a:rPr>
              <a:t> the image with the mask.</a:t>
            </a:r>
          </a:p>
        </p:txBody>
      </p:sp>
      <p:sp>
        <p:nvSpPr>
          <p:cNvPr id="10" name="Oval 9"/>
          <p:cNvSpPr/>
          <p:nvPr/>
        </p:nvSpPr>
        <p:spPr>
          <a:xfrm>
            <a:off x="1142976" y="3500438"/>
            <a:ext cx="2143140" cy="2143140"/>
          </a:xfrm>
          <a:prstGeom prst="ellipse">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3143240" y="4143380"/>
            <a:ext cx="2714644" cy="285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71472" y="3000372"/>
            <a:ext cx="3357586" cy="6429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71472" y="5572140"/>
            <a:ext cx="3357586" cy="6429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rot="16200000">
            <a:off x="-750131" y="4250537"/>
            <a:ext cx="3286148" cy="6429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rot="16200000">
            <a:off x="1964513" y="4321975"/>
            <a:ext cx="3286148" cy="64294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262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2CABA965-1E7B-406C-92C4-AFA2E4DE2FB8}"/>
              </a:ext>
            </a:extLst>
          </p:cNvPr>
          <p:cNvSpPr>
            <a:spLocks noGrp="1" noChangeArrowheads="1"/>
          </p:cNvSpPr>
          <p:nvPr>
            <p:ph type="title"/>
          </p:nvPr>
        </p:nvSpPr>
        <p:spPr/>
        <p:txBody>
          <a:bodyPr/>
          <a:lstStyle/>
          <a:p>
            <a:r>
              <a:rPr lang="en-US" altLang="en-US"/>
              <a:t>Image enhancement</a:t>
            </a:r>
          </a:p>
        </p:txBody>
      </p:sp>
      <p:sp>
        <p:nvSpPr>
          <p:cNvPr id="18435" name="Rectangle 3">
            <a:extLst>
              <a:ext uri="{FF2B5EF4-FFF2-40B4-BE49-F238E27FC236}">
                <a16:creationId xmlns:a16="http://schemas.microsoft.com/office/drawing/2014/main" id="{D66A845B-0906-4A6C-9580-4117AF27C52C}"/>
              </a:ext>
            </a:extLst>
          </p:cNvPr>
          <p:cNvSpPr>
            <a:spLocks noGrp="1" noChangeArrowheads="1"/>
          </p:cNvSpPr>
          <p:nvPr>
            <p:ph type="body" idx="1"/>
          </p:nvPr>
        </p:nvSpPr>
        <p:spPr/>
        <p:txBody>
          <a:bodyPr/>
          <a:lstStyle/>
          <a:p>
            <a:pPr>
              <a:lnSpc>
                <a:spcPct val="90000"/>
              </a:lnSpc>
            </a:pPr>
            <a:r>
              <a:rPr lang="en-US" altLang="en-US" dirty="0"/>
              <a:t>There is no general theory of image enhancement; viewer is the ultimate judge</a:t>
            </a:r>
          </a:p>
          <a:p>
            <a:pPr>
              <a:lnSpc>
                <a:spcPct val="90000"/>
              </a:lnSpc>
            </a:pPr>
            <a:r>
              <a:rPr lang="en-US" altLang="en-US" dirty="0"/>
              <a:t>The spatial domain process is expressed by </a:t>
            </a:r>
          </a:p>
          <a:p>
            <a:pPr lvl="2">
              <a:lnSpc>
                <a:spcPct val="90000"/>
              </a:lnSpc>
              <a:buFontTx/>
              <a:buNone/>
            </a:pPr>
            <a:r>
              <a:rPr lang="en-US" altLang="en-US" sz="2800" i="1" dirty="0"/>
              <a:t>g(</a:t>
            </a:r>
            <a:r>
              <a:rPr lang="en-US" altLang="en-US" sz="2800" i="1" dirty="0" err="1"/>
              <a:t>x,y</a:t>
            </a:r>
            <a:r>
              <a:rPr lang="en-US" altLang="en-US" sz="2800" i="1" dirty="0"/>
              <a:t>) = T[f(</a:t>
            </a:r>
            <a:r>
              <a:rPr lang="en-US" altLang="en-US" sz="2800" i="1" dirty="0" err="1"/>
              <a:t>x,y</a:t>
            </a:r>
            <a:r>
              <a:rPr lang="en-US" altLang="en-US" sz="2800" i="1" dirty="0"/>
              <a:t>)] </a:t>
            </a:r>
            <a:r>
              <a:rPr lang="en-US" altLang="en-US" sz="2800" dirty="0"/>
              <a:t> where </a:t>
            </a:r>
            <a:r>
              <a:rPr lang="en-US" altLang="en-US" sz="2800" i="1" dirty="0"/>
              <a:t>f</a:t>
            </a:r>
            <a:r>
              <a:rPr lang="en-US" altLang="en-US" sz="2800" dirty="0"/>
              <a:t> is the input image and </a:t>
            </a:r>
            <a:r>
              <a:rPr lang="en-US" altLang="en-US" sz="2800" i="1" dirty="0"/>
              <a:t>g</a:t>
            </a:r>
            <a:r>
              <a:rPr lang="en-US" altLang="en-US" sz="2800" dirty="0"/>
              <a:t> is the processed image. </a:t>
            </a:r>
            <a:r>
              <a:rPr lang="en-US" altLang="en-US" sz="2800" i="1" dirty="0"/>
              <a:t>T</a:t>
            </a:r>
            <a:r>
              <a:rPr lang="en-US" altLang="en-US" sz="2800" dirty="0"/>
              <a:t> is an operator on f, defined on some </a:t>
            </a:r>
            <a:r>
              <a:rPr lang="en-US" altLang="en-US" sz="2800" dirty="0">
                <a:solidFill>
                  <a:srgbClr val="0000FF"/>
                </a:solidFill>
              </a:rPr>
              <a:t>neighbors</a:t>
            </a:r>
            <a:r>
              <a:rPr lang="en-US" altLang="en-US" sz="2800" dirty="0"/>
              <a:t> of (</a:t>
            </a:r>
            <a:r>
              <a:rPr lang="en-US" altLang="en-US" sz="2800" dirty="0" err="1"/>
              <a:t>x,y</a:t>
            </a:r>
            <a:r>
              <a:rPr lang="en-US" altLang="en-US" sz="2800" dirty="0"/>
              <a:t>)</a:t>
            </a:r>
          </a:p>
          <a:p>
            <a:pPr>
              <a:lnSpc>
                <a:spcPct val="90000"/>
              </a:lnSpc>
            </a:pPr>
            <a:r>
              <a:rPr lang="en-US" altLang="en-US" dirty="0"/>
              <a:t>Neighbors can be square or rectangle in shape centered at (</a:t>
            </a:r>
            <a:r>
              <a:rPr lang="en-US" altLang="en-US" dirty="0" err="1"/>
              <a:t>x,y</a:t>
            </a:r>
            <a:r>
              <a:rPr lang="en-US" altLang="en-US" dirty="0"/>
              <a:t>)</a:t>
            </a:r>
          </a:p>
        </p:txBody>
      </p:sp>
      <p:graphicFrame>
        <p:nvGraphicFramePr>
          <p:cNvPr id="18436" name="Object 4">
            <a:extLst>
              <a:ext uri="{FF2B5EF4-FFF2-40B4-BE49-F238E27FC236}">
                <a16:creationId xmlns:a16="http://schemas.microsoft.com/office/drawing/2014/main" id="{4B760704-29CD-4B62-A6F4-C88BB2FE0FB6}"/>
              </a:ext>
            </a:extLst>
          </p:cNvPr>
          <p:cNvGraphicFramePr>
            <a:graphicFrameLocks noChangeAspect="1"/>
          </p:cNvGraphicFramePr>
          <p:nvPr>
            <p:extLst>
              <p:ext uri="{D42A27DB-BD31-4B8C-83A1-F6EECF244321}">
                <p14:modId xmlns:p14="http://schemas.microsoft.com/office/powerpoint/2010/main" val="2648462985"/>
              </p:ext>
            </p:extLst>
          </p:nvPr>
        </p:nvGraphicFramePr>
        <p:xfrm>
          <a:off x="4572000" y="4797152"/>
          <a:ext cx="2724002" cy="1754314"/>
        </p:xfrm>
        <a:graphic>
          <a:graphicData uri="http://schemas.openxmlformats.org/presentationml/2006/ole">
            <mc:AlternateContent xmlns:mc="http://schemas.openxmlformats.org/markup-compatibility/2006">
              <mc:Choice xmlns:v="urn:schemas-microsoft-com:vml" Requires="v">
                <p:oleObj spid="_x0000_s203837" name="Bitmap Image" r:id="rId2" imgW="4334480" imgH="2790476" progId="PBrush">
                  <p:embed/>
                </p:oleObj>
              </mc:Choice>
              <mc:Fallback>
                <p:oleObj name="Bitmap Image" r:id="rId2" imgW="4334480" imgH="2790476" progId="PBrush">
                  <p:embed/>
                  <p:pic>
                    <p:nvPicPr>
                      <p:cNvPr id="0"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4797152"/>
                        <a:ext cx="2724002" cy="1754314"/>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1022937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 calcmode="lin" valueType="num">
                                      <p:cBhvr additive="base">
                                        <p:cTn id="7" dur="500" fill="hold"/>
                                        <p:tgtEl>
                                          <p:spTgt spid="184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4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435">
                                            <p:txEl>
                                              <p:pRg st="1" end="1"/>
                                            </p:txEl>
                                          </p:spTgt>
                                        </p:tgtEl>
                                        <p:attrNameLst>
                                          <p:attrName>style.visibility</p:attrName>
                                        </p:attrNameLst>
                                      </p:cBhvr>
                                      <p:to>
                                        <p:strVal val="visible"/>
                                      </p:to>
                                    </p:set>
                                    <p:anim calcmode="lin" valueType="num">
                                      <p:cBhvr additive="base">
                                        <p:cTn id="13" dur="500" fill="hold"/>
                                        <p:tgtEl>
                                          <p:spTgt spid="1843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435">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 calcmode="lin" valueType="num">
                                      <p:cBhvr additive="base">
                                        <p:cTn id="17" dur="500" fill="hold"/>
                                        <p:tgtEl>
                                          <p:spTgt spid="18435">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184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8435">
                                            <p:txEl>
                                              <p:pRg st="3" end="3"/>
                                            </p:txEl>
                                          </p:spTgt>
                                        </p:tgtEl>
                                        <p:attrNameLst>
                                          <p:attrName>style.visibility</p:attrName>
                                        </p:attrNameLst>
                                      </p:cBhvr>
                                      <p:to>
                                        <p:strVal val="visible"/>
                                      </p:to>
                                    </p:set>
                                    <p:anim calcmode="lin" valueType="num">
                                      <p:cBhvr additive="base">
                                        <p:cTn id="23" dur="500" fill="hold"/>
                                        <p:tgtEl>
                                          <p:spTgt spid="18435">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184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18436"/>
                                        </p:tgtEl>
                                        <p:attrNameLst>
                                          <p:attrName>style.visibility</p:attrName>
                                        </p:attrNameLst>
                                      </p:cBhvr>
                                      <p:to>
                                        <p:strVal val="visible"/>
                                      </p:to>
                                    </p:set>
                                    <p:anim calcmode="lin" valueType="num">
                                      <p:cBhvr additive="base">
                                        <p:cTn id="29" dur="500" fill="hold"/>
                                        <p:tgtEl>
                                          <p:spTgt spid="18436"/>
                                        </p:tgtEl>
                                        <p:attrNameLst>
                                          <p:attrName>ppt_x</p:attrName>
                                        </p:attrNameLst>
                                      </p:cBhvr>
                                      <p:tavLst>
                                        <p:tav tm="0">
                                          <p:val>
                                            <p:strVal val="0-#ppt_w/2"/>
                                          </p:val>
                                        </p:tav>
                                        <p:tav tm="100000">
                                          <p:val>
                                            <p:strVal val="#ppt_x"/>
                                          </p:val>
                                        </p:tav>
                                      </p:tavLst>
                                    </p:anim>
                                    <p:anim calcmode="lin" valueType="num">
                                      <p:cBhvr additive="base">
                                        <p:cTn id="30" dur="500" fill="hold"/>
                                        <p:tgtEl>
                                          <p:spTgt spid="184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build="p" autoUpdateAnimBg="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Size of padding</a:t>
            </a:r>
            <a:endParaRPr lang="en-US" dirty="0"/>
          </a:p>
        </p:txBody>
      </p:sp>
      <p:sp>
        <p:nvSpPr>
          <p:cNvPr id="3" name="Text Placeholder 2"/>
          <p:cNvSpPr>
            <a:spLocks noGrp="1"/>
          </p:cNvSpPr>
          <p:nvPr>
            <p:ph type="body" sz="half" idx="1"/>
          </p:nvPr>
        </p:nvSpPr>
        <p:spPr>
          <a:xfrm>
            <a:off x="457200" y="1600200"/>
            <a:ext cx="8329642" cy="4525963"/>
          </a:xfrm>
        </p:spPr>
        <p:txBody>
          <a:bodyPr>
            <a:normAutofit fontScale="92500" lnSpcReduction="10000"/>
          </a:bodyPr>
          <a:lstStyle/>
          <a:p>
            <a:r>
              <a:rPr lang="en-US" dirty="0"/>
              <a:t>For a gray scale (M x N) image and (m x n) filter/kernel, the dimensions of the image resulting from a convolution operation is </a:t>
            </a:r>
            <a:r>
              <a:rPr lang="en-US" b="1" dirty="0"/>
              <a:t>(M – m + 1) x (N – n + 1)</a:t>
            </a:r>
            <a:r>
              <a:rPr lang="en-US" dirty="0"/>
              <a:t>. </a:t>
            </a:r>
          </a:p>
          <a:p>
            <a:pPr fontAlgn="base"/>
            <a:r>
              <a:rPr lang="en-IN" dirty="0"/>
              <a:t>Sol--</a:t>
            </a:r>
            <a:r>
              <a:rPr lang="en-US" b="1" dirty="0"/>
              <a:t> Padding Input Images</a:t>
            </a:r>
          </a:p>
          <a:p>
            <a:pPr fontAlgn="base">
              <a:buNone/>
            </a:pPr>
            <a:r>
              <a:rPr lang="en-US" dirty="0"/>
              <a:t>adding layers of zeros to input images so as to avoid the problems mentioned above. </a:t>
            </a:r>
          </a:p>
          <a:p>
            <a:pPr fontAlgn="base">
              <a:buNone/>
            </a:pPr>
            <a:r>
              <a:rPr lang="en-US" dirty="0"/>
              <a:t>p = number of layers of zeros added to the border of the image, </a:t>
            </a:r>
          </a:p>
          <a:p>
            <a:pPr fontAlgn="base">
              <a:buNone/>
            </a:pPr>
            <a:r>
              <a:rPr lang="en-US" dirty="0"/>
              <a:t>(M x N) image becomes </a:t>
            </a:r>
            <a:r>
              <a:rPr lang="en-US" b="1" dirty="0"/>
              <a:t>(M + 2p) x (N + 2p)</a:t>
            </a:r>
            <a:r>
              <a:rPr lang="en-US" dirty="0"/>
              <a:t> </a:t>
            </a:r>
          </a:p>
          <a:p>
            <a:pPr fontAlgn="base">
              <a:buNone/>
            </a:pPr>
            <a:r>
              <a:rPr lang="en-US" dirty="0"/>
              <a:t>Applying convolution-operation (with (m x n) filter) </a:t>
            </a:r>
            <a:r>
              <a:rPr lang="en-US" b="1" dirty="0"/>
              <a:t>outputs (M + 2p – m + 1) x (N + 2p – n + 1)</a:t>
            </a:r>
            <a:r>
              <a:rPr lang="en-US" dirty="0"/>
              <a:t> images. </a:t>
            </a:r>
          </a:p>
          <a:p>
            <a:pPr fontAlgn="base">
              <a:buNone/>
            </a:pPr>
            <a:r>
              <a:rPr lang="en-IN" dirty="0"/>
              <a:t>p=(m-1)/2  for row    p=(n-1)/2 for column    </a:t>
            </a:r>
            <a:endParaRPr lang="en-US" dirty="0"/>
          </a:p>
          <a:p>
            <a:endParaRPr lang="en-US" dirty="0"/>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a:xfrm>
            <a:off x="6553200" y="6310336"/>
            <a:ext cx="2133600" cy="476250"/>
          </a:xfrm>
        </p:spPr>
        <p:txBody>
          <a:bodyPr/>
          <a:lstStyle/>
          <a:p>
            <a:fld id="{E8C8528F-AF62-44D6-95EE-E81B52BD8BA2}" type="slidenum">
              <a:rPr lang="en-US" altLang="en-US" smtClean="0"/>
              <a:pPr/>
              <a:t>140</a:t>
            </a:fld>
            <a:endParaRPr lang="en-US"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8C8528F-AF62-44D6-95EE-E81B52BD8BA2}" type="slidenum">
              <a:rPr lang="en-US" altLang="en-US" smtClean="0"/>
              <a:pPr/>
              <a:t>141</a:t>
            </a:fld>
            <a:endParaRPr lang="en-US" altLang="en-US"/>
          </a:p>
        </p:txBody>
      </p:sp>
      <p:graphicFrame>
        <p:nvGraphicFramePr>
          <p:cNvPr id="7" name="Table 6"/>
          <p:cNvGraphicFramePr>
            <a:graphicFrameLocks noGrp="1"/>
          </p:cNvGraphicFramePr>
          <p:nvPr/>
        </p:nvGraphicFramePr>
        <p:xfrm>
          <a:off x="1643042" y="1857364"/>
          <a:ext cx="6095998" cy="2870208"/>
        </p:xfrm>
        <a:graphic>
          <a:graphicData uri="http://schemas.openxmlformats.org/drawingml/2006/table">
            <a:tbl>
              <a:tblPr/>
              <a:tblGrid>
                <a:gridCol w="320842">
                  <a:extLst>
                    <a:ext uri="{9D8B030D-6E8A-4147-A177-3AD203B41FA5}">
                      <a16:colId xmlns:a16="http://schemas.microsoft.com/office/drawing/2014/main" val="20000"/>
                    </a:ext>
                  </a:extLst>
                </a:gridCol>
                <a:gridCol w="320842">
                  <a:extLst>
                    <a:ext uri="{9D8B030D-6E8A-4147-A177-3AD203B41FA5}">
                      <a16:colId xmlns:a16="http://schemas.microsoft.com/office/drawing/2014/main" val="20001"/>
                    </a:ext>
                  </a:extLst>
                </a:gridCol>
                <a:gridCol w="320842">
                  <a:extLst>
                    <a:ext uri="{9D8B030D-6E8A-4147-A177-3AD203B41FA5}">
                      <a16:colId xmlns:a16="http://schemas.microsoft.com/office/drawing/2014/main" val="20002"/>
                    </a:ext>
                  </a:extLst>
                </a:gridCol>
                <a:gridCol w="320842">
                  <a:extLst>
                    <a:ext uri="{9D8B030D-6E8A-4147-A177-3AD203B41FA5}">
                      <a16:colId xmlns:a16="http://schemas.microsoft.com/office/drawing/2014/main" val="20003"/>
                    </a:ext>
                  </a:extLst>
                </a:gridCol>
                <a:gridCol w="320842">
                  <a:extLst>
                    <a:ext uri="{9D8B030D-6E8A-4147-A177-3AD203B41FA5}">
                      <a16:colId xmlns:a16="http://schemas.microsoft.com/office/drawing/2014/main" val="20004"/>
                    </a:ext>
                  </a:extLst>
                </a:gridCol>
                <a:gridCol w="320842">
                  <a:extLst>
                    <a:ext uri="{9D8B030D-6E8A-4147-A177-3AD203B41FA5}">
                      <a16:colId xmlns:a16="http://schemas.microsoft.com/office/drawing/2014/main" val="20005"/>
                    </a:ext>
                  </a:extLst>
                </a:gridCol>
                <a:gridCol w="320842">
                  <a:extLst>
                    <a:ext uri="{9D8B030D-6E8A-4147-A177-3AD203B41FA5}">
                      <a16:colId xmlns:a16="http://schemas.microsoft.com/office/drawing/2014/main" val="20006"/>
                    </a:ext>
                  </a:extLst>
                </a:gridCol>
                <a:gridCol w="320842">
                  <a:extLst>
                    <a:ext uri="{9D8B030D-6E8A-4147-A177-3AD203B41FA5}">
                      <a16:colId xmlns:a16="http://schemas.microsoft.com/office/drawing/2014/main" val="20007"/>
                    </a:ext>
                  </a:extLst>
                </a:gridCol>
                <a:gridCol w="320842">
                  <a:extLst>
                    <a:ext uri="{9D8B030D-6E8A-4147-A177-3AD203B41FA5}">
                      <a16:colId xmlns:a16="http://schemas.microsoft.com/office/drawing/2014/main" val="20008"/>
                    </a:ext>
                  </a:extLst>
                </a:gridCol>
                <a:gridCol w="320842">
                  <a:extLst>
                    <a:ext uri="{9D8B030D-6E8A-4147-A177-3AD203B41FA5}">
                      <a16:colId xmlns:a16="http://schemas.microsoft.com/office/drawing/2014/main" val="20009"/>
                    </a:ext>
                  </a:extLst>
                </a:gridCol>
                <a:gridCol w="320842">
                  <a:extLst>
                    <a:ext uri="{9D8B030D-6E8A-4147-A177-3AD203B41FA5}">
                      <a16:colId xmlns:a16="http://schemas.microsoft.com/office/drawing/2014/main" val="20010"/>
                    </a:ext>
                  </a:extLst>
                </a:gridCol>
                <a:gridCol w="320842">
                  <a:extLst>
                    <a:ext uri="{9D8B030D-6E8A-4147-A177-3AD203B41FA5}">
                      <a16:colId xmlns:a16="http://schemas.microsoft.com/office/drawing/2014/main" val="20011"/>
                    </a:ext>
                  </a:extLst>
                </a:gridCol>
                <a:gridCol w="320842">
                  <a:extLst>
                    <a:ext uri="{9D8B030D-6E8A-4147-A177-3AD203B41FA5}">
                      <a16:colId xmlns:a16="http://schemas.microsoft.com/office/drawing/2014/main" val="20012"/>
                    </a:ext>
                  </a:extLst>
                </a:gridCol>
                <a:gridCol w="320842">
                  <a:extLst>
                    <a:ext uri="{9D8B030D-6E8A-4147-A177-3AD203B41FA5}">
                      <a16:colId xmlns:a16="http://schemas.microsoft.com/office/drawing/2014/main" val="20013"/>
                    </a:ext>
                  </a:extLst>
                </a:gridCol>
                <a:gridCol w="320842">
                  <a:extLst>
                    <a:ext uri="{9D8B030D-6E8A-4147-A177-3AD203B41FA5}">
                      <a16:colId xmlns:a16="http://schemas.microsoft.com/office/drawing/2014/main" val="20014"/>
                    </a:ext>
                  </a:extLst>
                </a:gridCol>
                <a:gridCol w="320842">
                  <a:extLst>
                    <a:ext uri="{9D8B030D-6E8A-4147-A177-3AD203B41FA5}">
                      <a16:colId xmlns:a16="http://schemas.microsoft.com/office/drawing/2014/main" val="20015"/>
                    </a:ext>
                  </a:extLst>
                </a:gridCol>
                <a:gridCol w="320842">
                  <a:extLst>
                    <a:ext uri="{9D8B030D-6E8A-4147-A177-3AD203B41FA5}">
                      <a16:colId xmlns:a16="http://schemas.microsoft.com/office/drawing/2014/main" val="20016"/>
                    </a:ext>
                  </a:extLst>
                </a:gridCol>
                <a:gridCol w="320842">
                  <a:extLst>
                    <a:ext uri="{9D8B030D-6E8A-4147-A177-3AD203B41FA5}">
                      <a16:colId xmlns:a16="http://schemas.microsoft.com/office/drawing/2014/main" val="20017"/>
                    </a:ext>
                  </a:extLst>
                </a:gridCol>
                <a:gridCol w="320842">
                  <a:extLst>
                    <a:ext uri="{9D8B030D-6E8A-4147-A177-3AD203B41FA5}">
                      <a16:colId xmlns:a16="http://schemas.microsoft.com/office/drawing/2014/main" val="20018"/>
                    </a:ext>
                  </a:extLst>
                </a:gridCol>
              </a:tblGrid>
              <a:tr h="0">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0">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11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graphicFrame>
        <p:nvGraphicFramePr>
          <p:cNvPr id="8" name="Table 7"/>
          <p:cNvGraphicFramePr>
            <a:graphicFrameLocks noGrp="1"/>
          </p:cNvGraphicFramePr>
          <p:nvPr/>
        </p:nvGraphicFramePr>
        <p:xfrm>
          <a:off x="1500167" y="5214950"/>
          <a:ext cx="619218" cy="391287"/>
        </p:xfrm>
        <a:graphic>
          <a:graphicData uri="http://schemas.openxmlformats.org/drawingml/2006/table">
            <a:tbl>
              <a:tblPr/>
              <a:tblGrid>
                <a:gridCol w="194629">
                  <a:extLst>
                    <a:ext uri="{9D8B030D-6E8A-4147-A177-3AD203B41FA5}">
                      <a16:colId xmlns:a16="http://schemas.microsoft.com/office/drawing/2014/main" val="20000"/>
                    </a:ext>
                  </a:extLst>
                </a:gridCol>
                <a:gridCol w="233998">
                  <a:extLst>
                    <a:ext uri="{9D8B030D-6E8A-4147-A177-3AD203B41FA5}">
                      <a16:colId xmlns:a16="http://schemas.microsoft.com/office/drawing/2014/main" val="20001"/>
                    </a:ext>
                  </a:extLst>
                </a:gridCol>
                <a:gridCol w="190591">
                  <a:extLst>
                    <a:ext uri="{9D8B030D-6E8A-4147-A177-3AD203B41FA5}">
                      <a16:colId xmlns:a16="http://schemas.microsoft.com/office/drawing/2014/main" val="20002"/>
                    </a:ext>
                  </a:extLst>
                </a:gridCol>
              </a:tblGrid>
              <a:tr h="0">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ct val="107000"/>
                        </a:lnSpc>
                        <a:spcAft>
                          <a:spcPts val="0"/>
                        </a:spcAft>
                      </a:pPr>
                      <a:endParaRPr lang="en-IN" sz="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ct val="107000"/>
                        </a:lnSpc>
                        <a:spcAft>
                          <a:spcPts val="0"/>
                        </a:spcAft>
                      </a:pPr>
                      <a:endParaRPr lang="en-IN" sz="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7000"/>
                        </a:lnSpc>
                        <a:spcAft>
                          <a:spcPts val="0"/>
                        </a:spcAft>
                      </a:pPr>
                      <a:endParaRPr lang="en-IN" sz="800" dirty="0">
                        <a:latin typeface="Times New Roman"/>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cxnSp>
        <p:nvCxnSpPr>
          <p:cNvPr id="10" name="Straight Arrow Connector 9"/>
          <p:cNvCxnSpPr/>
          <p:nvPr/>
        </p:nvCxnSpPr>
        <p:spPr>
          <a:xfrm rot="10800000">
            <a:off x="2285984" y="5500702"/>
            <a:ext cx="1000132" cy="4286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500430" y="5857892"/>
            <a:ext cx="1643074" cy="369332"/>
          </a:xfrm>
          <a:prstGeom prst="rect">
            <a:avLst/>
          </a:prstGeom>
          <a:noFill/>
        </p:spPr>
        <p:txBody>
          <a:bodyPr wrap="square" rtlCol="0">
            <a:spAutoFit/>
          </a:bodyPr>
          <a:lstStyle/>
          <a:p>
            <a:r>
              <a:rPr lang="en-IN" dirty="0"/>
              <a:t>m X n</a:t>
            </a:r>
            <a:endParaRPr lang="en-US" dirty="0"/>
          </a:p>
        </p:txBody>
      </p:sp>
      <p:sp>
        <p:nvSpPr>
          <p:cNvPr id="12" name="Rectangle 11"/>
          <p:cNvSpPr/>
          <p:nvPr/>
        </p:nvSpPr>
        <p:spPr>
          <a:xfrm>
            <a:off x="1643042" y="1857364"/>
            <a:ext cx="1000132" cy="571504"/>
          </a:xfrm>
          <a:prstGeom prst="rect">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V="1">
            <a:off x="857224" y="2143116"/>
            <a:ext cx="1285884" cy="64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0" y="2857496"/>
            <a:ext cx="1643074" cy="369332"/>
          </a:xfrm>
          <a:prstGeom prst="rect">
            <a:avLst/>
          </a:prstGeom>
          <a:noFill/>
        </p:spPr>
        <p:txBody>
          <a:bodyPr wrap="square" rtlCol="0">
            <a:spAutoFit/>
          </a:bodyPr>
          <a:lstStyle/>
          <a:p>
            <a:r>
              <a:rPr lang="en-IN" dirty="0"/>
              <a:t>Modified pixel</a:t>
            </a:r>
            <a:endParaRPr lang="en-US" dirty="0"/>
          </a:p>
        </p:txBody>
      </p:sp>
      <p:cxnSp>
        <p:nvCxnSpPr>
          <p:cNvPr id="17" name="Straight Arrow Connector 16"/>
          <p:cNvCxnSpPr/>
          <p:nvPr/>
        </p:nvCxnSpPr>
        <p:spPr>
          <a:xfrm>
            <a:off x="1785918" y="1928802"/>
            <a:ext cx="5857916" cy="1588"/>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1785918" y="4643446"/>
            <a:ext cx="5857916" cy="1588"/>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406782" y="3286124"/>
            <a:ext cx="2715438" cy="794"/>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6336136" y="3288256"/>
            <a:ext cx="2715438" cy="794"/>
          </a:xfrm>
          <a:prstGeom prst="straightConnector1">
            <a:avLst/>
          </a:prstGeom>
          <a:ln w="19050">
            <a:solidFill>
              <a:srgbClr val="C0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7786710" y="2714620"/>
            <a:ext cx="1214414" cy="646331"/>
          </a:xfrm>
          <a:prstGeom prst="rect">
            <a:avLst/>
          </a:prstGeom>
          <a:noFill/>
        </p:spPr>
        <p:txBody>
          <a:bodyPr wrap="square" rtlCol="0">
            <a:spAutoFit/>
          </a:bodyPr>
          <a:lstStyle/>
          <a:p>
            <a:pPr algn="ctr"/>
            <a:r>
              <a:rPr lang="en-IN" dirty="0"/>
              <a:t>Zero</a:t>
            </a:r>
          </a:p>
          <a:p>
            <a:r>
              <a:rPr lang="en-IN" dirty="0"/>
              <a:t>padding</a:t>
            </a:r>
            <a:endParaRPr lang="en-US" dirty="0"/>
          </a:p>
        </p:txBody>
      </p:sp>
      <p:cxnSp>
        <p:nvCxnSpPr>
          <p:cNvPr id="21" name="Straight Connector 20"/>
          <p:cNvCxnSpPr/>
          <p:nvPr/>
        </p:nvCxnSpPr>
        <p:spPr>
          <a:xfrm>
            <a:off x="1958192" y="2038560"/>
            <a:ext cx="5500726" cy="1588"/>
          </a:xfrm>
          <a:prstGeom prst="line">
            <a:avLst/>
          </a:prstGeom>
          <a:ln w="3175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28794" y="4561498"/>
            <a:ext cx="5500726" cy="1588"/>
          </a:xfrm>
          <a:prstGeom prst="line">
            <a:avLst/>
          </a:prstGeom>
          <a:ln w="3175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rot="5400000">
            <a:off x="675234" y="3325238"/>
            <a:ext cx="2571768" cy="1588"/>
          </a:xfrm>
          <a:prstGeom prst="line">
            <a:avLst/>
          </a:prstGeom>
          <a:ln w="1905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rot="5400000">
            <a:off x="6144430" y="3295840"/>
            <a:ext cx="2571768" cy="1588"/>
          </a:xfrm>
          <a:prstGeom prst="line">
            <a:avLst/>
          </a:prstGeom>
          <a:ln w="19050">
            <a:solidFill>
              <a:srgbClr val="FF33CC"/>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rot="16200000" flipV="1">
            <a:off x="5536413" y="4607727"/>
            <a:ext cx="1857388" cy="1214446"/>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286512" y="6143644"/>
            <a:ext cx="2214578" cy="369332"/>
          </a:xfrm>
          <a:prstGeom prst="rect">
            <a:avLst/>
          </a:prstGeom>
          <a:noFill/>
        </p:spPr>
        <p:txBody>
          <a:bodyPr wrap="square" rtlCol="0">
            <a:spAutoFit/>
          </a:bodyPr>
          <a:lstStyle/>
          <a:p>
            <a:r>
              <a:rPr lang="en-IN" dirty="0"/>
              <a:t>Original Image</a:t>
            </a:r>
            <a:endParaRPr lang="en-US" dirty="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Spatial Filter</a:t>
            </a:r>
            <a:endParaRPr lang="en-US" dirty="0"/>
          </a:p>
        </p:txBody>
      </p:sp>
      <p:sp>
        <p:nvSpPr>
          <p:cNvPr id="3" name="Text Placeholder 2"/>
          <p:cNvSpPr>
            <a:spLocks noGrp="1"/>
          </p:cNvSpPr>
          <p:nvPr>
            <p:ph type="body" sz="half" idx="1"/>
          </p:nvPr>
        </p:nvSpPr>
        <p:spPr>
          <a:xfrm>
            <a:off x="457200" y="1600200"/>
            <a:ext cx="8115328" cy="4525963"/>
          </a:xfrm>
        </p:spPr>
        <p:txBody>
          <a:bodyPr/>
          <a:lstStyle/>
          <a:p>
            <a:r>
              <a:rPr lang="en-US" dirty="0"/>
              <a:t>Linear Filter  </a:t>
            </a:r>
          </a:p>
          <a:p>
            <a:pPr>
              <a:buNone/>
            </a:pPr>
            <a:r>
              <a:rPr lang="en-IN" dirty="0"/>
              <a:t>        (Example: Mean Filter)</a:t>
            </a:r>
            <a:endParaRPr lang="en-US" dirty="0"/>
          </a:p>
          <a:p>
            <a:r>
              <a:rPr lang="en-US" dirty="0"/>
              <a:t>Non-linear filter</a:t>
            </a:r>
          </a:p>
          <a:p>
            <a:pPr>
              <a:buNone/>
            </a:pPr>
            <a:r>
              <a:rPr lang="en-US" dirty="0"/>
              <a:t>         (Example: Median filter, Maximum and minimum filter) </a:t>
            </a:r>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8C8528F-AF62-44D6-95EE-E81B52BD8BA2}" type="slidenum">
              <a:rPr lang="en-US" altLang="en-US" smtClean="0"/>
              <a:pPr/>
              <a:t>142</a:t>
            </a:fld>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a:extLst>
              <a:ext uri="{FF2B5EF4-FFF2-40B4-BE49-F238E27FC236}">
                <a16:creationId xmlns:a16="http://schemas.microsoft.com/office/drawing/2014/main" id="{2B429AD6-D141-40FC-98A7-97B870BAF2E6}"/>
              </a:ext>
            </a:extLst>
          </p:cNvPr>
          <p:cNvSpPr>
            <a:spLocks noGrp="1" noChangeArrowheads="1"/>
          </p:cNvSpPr>
          <p:nvPr>
            <p:ph type="title"/>
          </p:nvPr>
        </p:nvSpPr>
        <p:spPr/>
        <p:txBody>
          <a:bodyPr/>
          <a:lstStyle/>
          <a:p>
            <a:r>
              <a:rPr lang="en-US" altLang="en-US"/>
              <a:t>Smoothing Spatial Filters</a:t>
            </a:r>
          </a:p>
        </p:txBody>
      </p:sp>
      <p:sp>
        <p:nvSpPr>
          <p:cNvPr id="107523" name="Rectangle 3">
            <a:extLst>
              <a:ext uri="{FF2B5EF4-FFF2-40B4-BE49-F238E27FC236}">
                <a16:creationId xmlns:a16="http://schemas.microsoft.com/office/drawing/2014/main" id="{2E9739E5-303C-4E13-8E2D-85C582D03A73}"/>
              </a:ext>
            </a:extLst>
          </p:cNvPr>
          <p:cNvSpPr>
            <a:spLocks noGrp="1" noChangeArrowheads="1"/>
          </p:cNvSpPr>
          <p:nvPr>
            <p:ph type="body" idx="1"/>
          </p:nvPr>
        </p:nvSpPr>
        <p:spPr/>
        <p:txBody>
          <a:bodyPr/>
          <a:lstStyle/>
          <a:p>
            <a:pPr>
              <a:lnSpc>
                <a:spcPct val="90000"/>
              </a:lnSpc>
            </a:pPr>
            <a:r>
              <a:rPr lang="en-US" altLang="en-US"/>
              <a:t>used for blurring and for noise reduction</a:t>
            </a:r>
          </a:p>
          <a:p>
            <a:pPr>
              <a:lnSpc>
                <a:spcPct val="90000"/>
              </a:lnSpc>
            </a:pPr>
            <a:r>
              <a:rPr lang="en-US" altLang="en-US"/>
              <a:t>output is simply the average of the pixels contained in the neighborhood of the filter mask.</a:t>
            </a:r>
          </a:p>
          <a:p>
            <a:pPr>
              <a:lnSpc>
                <a:spcPct val="90000"/>
              </a:lnSpc>
            </a:pPr>
            <a:r>
              <a:rPr lang="en-US" altLang="en-US"/>
              <a:t>called averaging filters or lowpass filters.</a:t>
            </a:r>
          </a:p>
          <a:p>
            <a:pPr>
              <a:lnSpc>
                <a:spcPct val="90000"/>
              </a:lnSpc>
            </a:pPr>
            <a:r>
              <a:rPr lang="en-US" altLang="en-US"/>
              <a:t>replacing the value of every pixel in an image by the average of the gray levels in the neighborhood will reduce the “sharp” transitions in gray levels.</a:t>
            </a:r>
          </a:p>
        </p:txBody>
      </p:sp>
    </p:spTree>
    <p:extLst>
      <p:ext uri="{BB962C8B-B14F-4D97-AF65-F5344CB8AC3E}">
        <p14:creationId xmlns:p14="http://schemas.microsoft.com/office/powerpoint/2010/main" val="18590193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75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5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75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9DFF69B9-3721-4CEB-A2B4-2C40C3F6A2DE}"/>
              </a:ext>
            </a:extLst>
          </p:cNvPr>
          <p:cNvSpPr>
            <a:spLocks noGrp="1" noChangeArrowheads="1"/>
          </p:cNvSpPr>
          <p:nvPr>
            <p:ph type="title"/>
          </p:nvPr>
        </p:nvSpPr>
        <p:spPr>
          <a:xfrm>
            <a:off x="500034" y="428604"/>
            <a:ext cx="8229600" cy="846980"/>
          </a:xfrm>
        </p:spPr>
        <p:txBody>
          <a:bodyPr/>
          <a:lstStyle/>
          <a:p>
            <a:r>
              <a:rPr lang="en-US" altLang="en-US" dirty="0"/>
              <a:t>Smoothing Spatial Filters</a:t>
            </a:r>
          </a:p>
        </p:txBody>
      </p:sp>
      <p:sp>
        <p:nvSpPr>
          <p:cNvPr id="108547" name="Rectangle 3">
            <a:extLst>
              <a:ext uri="{FF2B5EF4-FFF2-40B4-BE49-F238E27FC236}">
                <a16:creationId xmlns:a16="http://schemas.microsoft.com/office/drawing/2014/main" id="{239C3CB9-8FD7-463A-B3FB-B2D78FD21395}"/>
              </a:ext>
            </a:extLst>
          </p:cNvPr>
          <p:cNvSpPr>
            <a:spLocks noGrp="1" noChangeArrowheads="1"/>
          </p:cNvSpPr>
          <p:nvPr>
            <p:ph type="body" idx="1"/>
          </p:nvPr>
        </p:nvSpPr>
        <p:spPr>
          <a:xfrm>
            <a:off x="500034" y="1428736"/>
            <a:ext cx="8229600" cy="4389120"/>
          </a:xfrm>
        </p:spPr>
        <p:txBody>
          <a:bodyPr/>
          <a:lstStyle/>
          <a:p>
            <a:r>
              <a:rPr lang="en-US" altLang="en-US" dirty="0"/>
              <a:t>sharp transitions</a:t>
            </a:r>
          </a:p>
          <a:p>
            <a:pPr lvl="1"/>
            <a:r>
              <a:rPr lang="en-US" altLang="en-US" dirty="0"/>
              <a:t>random noise in the image</a:t>
            </a:r>
          </a:p>
          <a:p>
            <a:pPr lvl="1"/>
            <a:r>
              <a:rPr lang="en-US" altLang="en-US" dirty="0"/>
              <a:t>edges of objects in the image</a:t>
            </a:r>
          </a:p>
          <a:p>
            <a:r>
              <a:rPr lang="en-US" altLang="en-US" dirty="0"/>
              <a:t>thus, smoothing can reduce noises (desirable) and blur the edges (undesirable).</a:t>
            </a:r>
          </a:p>
        </p:txBody>
      </p:sp>
      <p:sp>
        <p:nvSpPr>
          <p:cNvPr id="4" name="TextBox 3"/>
          <p:cNvSpPr txBox="1"/>
          <p:nvPr/>
        </p:nvSpPr>
        <p:spPr>
          <a:xfrm>
            <a:off x="4929190" y="1357298"/>
            <a:ext cx="4857784" cy="923330"/>
          </a:xfrm>
          <a:prstGeom prst="rect">
            <a:avLst/>
          </a:prstGeom>
          <a:noFill/>
        </p:spPr>
        <p:txBody>
          <a:bodyPr wrap="square" rtlCol="0">
            <a:spAutoFit/>
          </a:bodyPr>
          <a:lstStyle/>
          <a:p>
            <a:r>
              <a:rPr lang="en-IN" dirty="0"/>
              <a:t>Noise is sharp transition in the image</a:t>
            </a:r>
          </a:p>
          <a:p>
            <a:endParaRPr lang="en-IN" dirty="0"/>
          </a:p>
          <a:p>
            <a:r>
              <a:rPr lang="en-IN" dirty="0"/>
              <a:t>But edges are also sharp transition</a:t>
            </a:r>
            <a:endParaRPr lang="en-US" dirty="0"/>
          </a:p>
        </p:txBody>
      </p:sp>
      <p:cxnSp>
        <p:nvCxnSpPr>
          <p:cNvPr id="6" name="Straight Arrow Connector 5"/>
          <p:cNvCxnSpPr/>
          <p:nvPr/>
        </p:nvCxnSpPr>
        <p:spPr>
          <a:xfrm flipV="1">
            <a:off x="4572000" y="1643050"/>
            <a:ext cx="857256" cy="3571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15458" name="AutoShape 2" descr="Salt-And-Pepper Noise Removal | Papers With Cod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915460" name="Picture 4" descr="Salt-And-Pepper Noise Removal | Papers With Code"/>
          <p:cNvPicPr>
            <a:picLocks noChangeAspect="1" noChangeArrowheads="1"/>
          </p:cNvPicPr>
          <p:nvPr/>
        </p:nvPicPr>
        <p:blipFill>
          <a:blip r:embed="rId2"/>
          <a:srcRect/>
          <a:stretch>
            <a:fillRect/>
          </a:stretch>
        </p:blipFill>
        <p:spPr bwMode="auto">
          <a:xfrm>
            <a:off x="7500958" y="0"/>
            <a:ext cx="1357322" cy="1357323"/>
          </a:xfrm>
          <a:prstGeom prst="rect">
            <a:avLst/>
          </a:prstGeom>
          <a:noFill/>
        </p:spPr>
      </p:pic>
      <p:cxnSp>
        <p:nvCxnSpPr>
          <p:cNvPr id="10" name="Straight Arrow Connector 9"/>
          <p:cNvCxnSpPr/>
          <p:nvPr/>
        </p:nvCxnSpPr>
        <p:spPr>
          <a:xfrm flipV="1">
            <a:off x="5072066" y="2285992"/>
            <a:ext cx="571504"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flipH="1" flipV="1">
            <a:off x="7929586" y="1214422"/>
            <a:ext cx="1071570" cy="50006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6786578" y="357166"/>
            <a:ext cx="1714512" cy="114300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15516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a:extLst>
              <a:ext uri="{FF2B5EF4-FFF2-40B4-BE49-F238E27FC236}">
                <a16:creationId xmlns:a16="http://schemas.microsoft.com/office/drawing/2014/main" id="{64C00C42-9EEB-4E3B-A5B1-D064EE8EFE03}"/>
              </a:ext>
            </a:extLst>
          </p:cNvPr>
          <p:cNvSpPr>
            <a:spLocks noGrp="1" noChangeArrowheads="1"/>
          </p:cNvSpPr>
          <p:nvPr>
            <p:ph type="title"/>
          </p:nvPr>
        </p:nvSpPr>
        <p:spPr>
          <a:xfrm>
            <a:off x="500034" y="142860"/>
            <a:ext cx="8229600" cy="1143000"/>
          </a:xfrm>
        </p:spPr>
        <p:txBody>
          <a:bodyPr>
            <a:normAutofit fontScale="90000"/>
          </a:bodyPr>
          <a:lstStyle/>
          <a:p>
            <a:r>
              <a:rPr lang="en-US" altLang="en-US" dirty="0"/>
              <a:t>3x3 Smoothing Linear Filters</a:t>
            </a:r>
            <a:br>
              <a:rPr lang="en-US" altLang="en-US" dirty="0">
                <a:cs typeface="Calibri"/>
              </a:rPr>
            </a:br>
            <a:endParaRPr lang="en-US" altLang="en-US" dirty="0">
              <a:cs typeface="Calibri"/>
            </a:endParaRPr>
          </a:p>
        </p:txBody>
      </p:sp>
      <p:graphicFrame>
        <p:nvGraphicFramePr>
          <p:cNvPr id="172035" name="Object 3">
            <a:extLst>
              <a:ext uri="{FF2B5EF4-FFF2-40B4-BE49-F238E27FC236}">
                <a16:creationId xmlns:a16="http://schemas.microsoft.com/office/drawing/2014/main" id="{E6537C19-2D9F-4D19-A0C9-342A0E12B4AF}"/>
              </a:ext>
            </a:extLst>
          </p:cNvPr>
          <p:cNvGraphicFramePr>
            <a:graphicFrameLocks noGrp="1" noChangeAspect="1"/>
          </p:cNvGraphicFramePr>
          <p:nvPr>
            <p:ph idx="1"/>
          </p:nvPr>
        </p:nvGraphicFramePr>
        <p:xfrm>
          <a:off x="533400" y="1365250"/>
          <a:ext cx="8153400" cy="4806950"/>
        </p:xfrm>
        <a:graphic>
          <a:graphicData uri="http://schemas.openxmlformats.org/presentationml/2006/ole">
            <mc:AlternateContent xmlns:mc="http://schemas.openxmlformats.org/markup-compatibility/2006">
              <mc:Choice xmlns:v="urn:schemas-microsoft-com:vml" Requires="v">
                <p:oleObj spid="_x0000_s110653" name="Bitmap Image" r:id="rId3" imgW="5847619" imgH="3448531" progId="PBrush">
                  <p:embed/>
                </p:oleObj>
              </mc:Choice>
              <mc:Fallback>
                <p:oleObj name="Bitmap Image" r:id="rId3" imgW="5847619" imgH="3448531" progId="PBrush">
                  <p:embed/>
                  <p:pic>
                    <p:nvPicPr>
                      <p:cNvPr id="0" name="Picture 6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365250"/>
                        <a:ext cx="8153400" cy="480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 name="TextBox 3"/>
          <p:cNvSpPr txBox="1"/>
          <p:nvPr/>
        </p:nvSpPr>
        <p:spPr>
          <a:xfrm>
            <a:off x="428596" y="5929330"/>
            <a:ext cx="8286808" cy="369332"/>
          </a:xfrm>
          <a:prstGeom prst="rect">
            <a:avLst/>
          </a:prstGeom>
          <a:noFill/>
        </p:spPr>
        <p:txBody>
          <a:bodyPr wrap="square" rtlCol="0">
            <a:spAutoFit/>
          </a:bodyPr>
          <a:lstStyle/>
          <a:p>
            <a:r>
              <a:rPr lang="en-IN" dirty="0"/>
              <a:t>Attempts to reduce blurring. </a:t>
            </a:r>
            <a:endParaRPr lang="en-US" dirty="0"/>
          </a:p>
        </p:txBody>
      </p:sp>
      <p:sp>
        <p:nvSpPr>
          <p:cNvPr id="5" name="Rectangle 4"/>
          <p:cNvSpPr/>
          <p:nvPr/>
        </p:nvSpPr>
        <p:spPr>
          <a:xfrm>
            <a:off x="4572000" y="571480"/>
            <a:ext cx="4071966" cy="7143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rPr>
              <a:t>Giving more importance to some pixels at the expense of others</a:t>
            </a:r>
            <a:endParaRPr lang="en-US" dirty="0">
              <a:solidFill>
                <a:schemeClr val="tx1"/>
              </a:solidFill>
            </a:endParaRPr>
          </a:p>
        </p:txBody>
      </p:sp>
      <p:sp>
        <p:nvSpPr>
          <p:cNvPr id="6" name="TextBox 5"/>
          <p:cNvSpPr txBox="1"/>
          <p:nvPr/>
        </p:nvSpPr>
        <p:spPr>
          <a:xfrm>
            <a:off x="1142976" y="4857760"/>
            <a:ext cx="3071834" cy="369332"/>
          </a:xfrm>
          <a:prstGeom prst="rect">
            <a:avLst/>
          </a:prstGeom>
          <a:noFill/>
        </p:spPr>
        <p:txBody>
          <a:bodyPr wrap="square" rtlCol="0">
            <a:spAutoFit/>
          </a:bodyPr>
          <a:lstStyle/>
          <a:p>
            <a:r>
              <a:rPr lang="en-IN" dirty="0"/>
              <a:t>[1/3, 1/3, 1/3]</a:t>
            </a:r>
            <a:endParaRPr lang="en-US" dirty="0"/>
          </a:p>
        </p:txBody>
      </p:sp>
      <p:sp>
        <p:nvSpPr>
          <p:cNvPr id="7" name="TextBox 6"/>
          <p:cNvSpPr txBox="1"/>
          <p:nvPr/>
        </p:nvSpPr>
        <p:spPr>
          <a:xfrm>
            <a:off x="714348" y="5000636"/>
            <a:ext cx="571504" cy="923330"/>
          </a:xfrm>
          <a:prstGeom prst="rect">
            <a:avLst/>
          </a:prstGeom>
          <a:noFill/>
        </p:spPr>
        <p:txBody>
          <a:bodyPr wrap="square" rtlCol="0">
            <a:spAutoFit/>
          </a:bodyPr>
          <a:lstStyle/>
          <a:p>
            <a:r>
              <a:rPr lang="en-IN" dirty="0"/>
              <a:t>1/3</a:t>
            </a:r>
          </a:p>
          <a:p>
            <a:r>
              <a:rPr lang="en-IN" dirty="0"/>
              <a:t>1/3</a:t>
            </a:r>
          </a:p>
          <a:p>
            <a:r>
              <a:rPr lang="en-IN" dirty="0"/>
              <a:t>1/3</a:t>
            </a:r>
            <a:endParaRPr lang="en-US" dirty="0"/>
          </a:p>
        </p:txBody>
      </p:sp>
    </p:spTree>
    <p:extLst>
      <p:ext uri="{BB962C8B-B14F-4D97-AF65-F5344CB8AC3E}">
        <p14:creationId xmlns:p14="http://schemas.microsoft.com/office/powerpoint/2010/main" val="303668567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642942"/>
          </a:xfrm>
        </p:spPr>
        <p:txBody>
          <a:bodyPr>
            <a:normAutofit fontScale="90000"/>
          </a:bodyPr>
          <a:lstStyle/>
          <a:p>
            <a:r>
              <a:rPr lang="en-IN" dirty="0"/>
              <a:t>Mean filter</a:t>
            </a:r>
            <a:endParaRPr lang="en-US" dirty="0"/>
          </a:p>
        </p:txBody>
      </p:sp>
      <p:sp>
        <p:nvSpPr>
          <p:cNvPr id="3" name="Content Placeholder 2"/>
          <p:cNvSpPr>
            <a:spLocks noGrp="1"/>
          </p:cNvSpPr>
          <p:nvPr>
            <p:ph idx="1"/>
          </p:nvPr>
        </p:nvSpPr>
        <p:spPr>
          <a:xfrm>
            <a:off x="457200" y="1000108"/>
            <a:ext cx="8229600" cy="5324492"/>
          </a:xfrm>
        </p:spPr>
        <p:txBody>
          <a:bodyPr/>
          <a:lstStyle/>
          <a:p>
            <a:r>
              <a:rPr lang="en-IN" dirty="0"/>
              <a:t>Arithmetic mean filter</a:t>
            </a:r>
          </a:p>
          <a:p>
            <a:endParaRPr lang="en-IN" dirty="0"/>
          </a:p>
          <a:p>
            <a:endParaRPr lang="en-IN" dirty="0"/>
          </a:p>
          <a:p>
            <a:endParaRPr lang="en-IN" dirty="0"/>
          </a:p>
          <a:p>
            <a:r>
              <a:rPr lang="en-IN" dirty="0"/>
              <a:t>Geometric mean filter</a:t>
            </a:r>
          </a:p>
          <a:p>
            <a:pPr>
              <a:buNone/>
            </a:pP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146</a:t>
            </a:fld>
            <a:endParaRPr lang="en-IN" sz="1400" b="0" strike="noStrike" spc="-1">
              <a:solidFill>
                <a:srgbClr val="000000"/>
              </a:solidFill>
              <a:uFill>
                <a:solidFill>
                  <a:srgbClr val="FFFFFF"/>
                </a:solidFill>
              </a:uFill>
              <a:latin typeface="Times New Roman"/>
            </a:endParaRPr>
          </a:p>
        </p:txBody>
      </p:sp>
      <p:graphicFrame>
        <p:nvGraphicFramePr>
          <p:cNvPr id="7" name="Object 6"/>
          <p:cNvGraphicFramePr>
            <a:graphicFrameLocks noChangeAspect="1"/>
          </p:cNvGraphicFramePr>
          <p:nvPr/>
        </p:nvGraphicFramePr>
        <p:xfrm>
          <a:off x="2143109" y="1500174"/>
          <a:ext cx="3786214" cy="1135864"/>
        </p:xfrm>
        <a:graphic>
          <a:graphicData uri="http://schemas.openxmlformats.org/presentationml/2006/ole">
            <mc:AlternateContent xmlns:mc="http://schemas.openxmlformats.org/markup-compatibility/2006">
              <mc:Choice xmlns:v="urn:schemas-microsoft-com:vml" Requires="v">
                <p:oleObj spid="_x0000_s1266691" name="Equation" r:id="rId2" imgW="1523880" imgH="457200" progId="Equation.3">
                  <p:embed/>
                </p:oleObj>
              </mc:Choice>
              <mc:Fallback>
                <p:oleObj name="Equation" r:id="rId2" imgW="1523880" imgH="457200" progId="Equation.3">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09" y="1500174"/>
                        <a:ext cx="3786214" cy="113586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6357950" y="1071546"/>
            <a:ext cx="2786050" cy="1477328"/>
          </a:xfrm>
          <a:prstGeom prst="rect">
            <a:avLst/>
          </a:prstGeom>
          <a:noFill/>
        </p:spPr>
        <p:txBody>
          <a:bodyPr wrap="square" rtlCol="0">
            <a:spAutoFit/>
          </a:bodyPr>
          <a:lstStyle/>
          <a:p>
            <a:r>
              <a:rPr lang="en-IN" dirty="0" err="1"/>
              <a:t>m,n</a:t>
            </a:r>
            <a:r>
              <a:rPr lang="en-IN" dirty="0"/>
              <a:t> : Size of rectangular window centred at </a:t>
            </a:r>
            <a:r>
              <a:rPr lang="en-IN" dirty="0" err="1"/>
              <a:t>x,y</a:t>
            </a:r>
            <a:endParaRPr lang="en-IN" dirty="0"/>
          </a:p>
          <a:p>
            <a:r>
              <a:rPr lang="en-IN" dirty="0"/>
              <a:t>S  : Set of co-ordinates in the rectangular </a:t>
            </a:r>
            <a:r>
              <a:rPr lang="en-IN" dirty="0" err="1"/>
              <a:t>subwindow</a:t>
            </a:r>
            <a:endParaRPr lang="en-US" dirty="0"/>
          </a:p>
        </p:txBody>
      </p:sp>
      <p:graphicFrame>
        <p:nvGraphicFramePr>
          <p:cNvPr id="1266694" name="Object 6"/>
          <p:cNvGraphicFramePr>
            <a:graphicFrameLocks noChangeAspect="1"/>
          </p:cNvGraphicFramePr>
          <p:nvPr/>
        </p:nvGraphicFramePr>
        <p:xfrm>
          <a:off x="1981200" y="3357563"/>
          <a:ext cx="3681413" cy="1452562"/>
        </p:xfrm>
        <a:graphic>
          <a:graphicData uri="http://schemas.openxmlformats.org/presentationml/2006/ole">
            <mc:AlternateContent xmlns:mc="http://schemas.openxmlformats.org/markup-compatibility/2006">
              <mc:Choice xmlns:v="urn:schemas-microsoft-com:vml" Requires="v">
                <p:oleObj spid="_x0000_s1266694" name="Equation" r:id="rId4" imgW="1574640" imgH="622080" progId="Equation.3">
                  <p:embed/>
                </p:oleObj>
              </mc:Choice>
              <mc:Fallback>
                <p:oleObj name="Equation" r:id="rId4" imgW="1574640" imgH="622080" progId="Equation.3">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3357563"/>
                        <a:ext cx="3681413" cy="145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TextBox 10"/>
          <p:cNvSpPr txBox="1"/>
          <p:nvPr/>
        </p:nvSpPr>
        <p:spPr>
          <a:xfrm>
            <a:off x="6357950" y="3357562"/>
            <a:ext cx="2643206" cy="1754326"/>
          </a:xfrm>
          <a:prstGeom prst="rect">
            <a:avLst/>
          </a:prstGeom>
          <a:noFill/>
        </p:spPr>
        <p:txBody>
          <a:bodyPr wrap="square" rtlCol="0">
            <a:spAutoFit/>
          </a:bodyPr>
          <a:lstStyle/>
          <a:p>
            <a:r>
              <a:rPr lang="en-US" dirty="0"/>
              <a:t>achieves smoothing comparable to the arithmetic mean filter, but it tends to lose less image detail in the process.</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00042"/>
            <a:ext cx="8229600" cy="5214974"/>
          </a:xfrm>
        </p:spPr>
        <p:txBody>
          <a:bodyPr/>
          <a:lstStyle/>
          <a:p>
            <a:r>
              <a:rPr lang="en-IN" dirty="0"/>
              <a:t>Weighted mean filter</a:t>
            </a:r>
          </a:p>
          <a:p>
            <a:endParaRPr lang="en-IN" dirty="0"/>
          </a:p>
          <a:p>
            <a:endParaRPr lang="en-IN" dirty="0"/>
          </a:p>
          <a:p>
            <a:endParaRPr lang="en-IN" dirty="0"/>
          </a:p>
          <a:p>
            <a:endParaRPr lang="en-IN" dirty="0"/>
          </a:p>
          <a:p>
            <a:r>
              <a:rPr lang="en-IN" dirty="0"/>
              <a:t>Adaptive weighted mean filter</a:t>
            </a:r>
          </a:p>
          <a:p>
            <a:pPr>
              <a:buNone/>
            </a:pP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147</a:t>
            </a:fld>
            <a:endParaRPr lang="en-IN" sz="1400" b="0" strike="noStrike" spc="-1">
              <a:solidFill>
                <a:srgbClr val="000000"/>
              </a:solidFill>
              <a:uFill>
                <a:solidFill>
                  <a:srgbClr val="FFFFFF"/>
                </a:solidFill>
              </a:uFill>
              <a:latin typeface="Times New Roman"/>
            </a:endParaRPr>
          </a:p>
        </p:txBody>
      </p:sp>
      <p:graphicFrame>
        <p:nvGraphicFramePr>
          <p:cNvPr id="1269763" name="Object 3"/>
          <p:cNvGraphicFramePr>
            <a:graphicFrameLocks noChangeAspect="1"/>
          </p:cNvGraphicFramePr>
          <p:nvPr/>
        </p:nvGraphicFramePr>
        <p:xfrm>
          <a:off x="1322388" y="1230313"/>
          <a:ext cx="4859337" cy="1103312"/>
        </p:xfrm>
        <a:graphic>
          <a:graphicData uri="http://schemas.openxmlformats.org/presentationml/2006/ole">
            <mc:AlternateContent xmlns:mc="http://schemas.openxmlformats.org/markup-compatibility/2006">
              <mc:Choice xmlns:v="urn:schemas-microsoft-com:vml" Requires="v">
                <p:oleObj spid="_x0000_s1269763" name="Equation" r:id="rId2" imgW="1955520" imgH="444240" progId="Equation.3">
                  <p:embed/>
                </p:oleObj>
              </mc:Choice>
              <mc:Fallback>
                <p:oleObj name="Equation" r:id="rId2" imgW="1955520" imgH="444240" progId="Equation.3">
                  <p:embed/>
                  <p:pic>
                    <p:nvPicPr>
                      <p:cNvPr id="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2388" y="1230313"/>
                        <a:ext cx="4859337" cy="1103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extBox 7"/>
          <p:cNvSpPr txBox="1"/>
          <p:nvPr/>
        </p:nvSpPr>
        <p:spPr>
          <a:xfrm>
            <a:off x="571473" y="3429000"/>
            <a:ext cx="7429552" cy="2031325"/>
          </a:xfrm>
          <a:prstGeom prst="rect">
            <a:avLst/>
          </a:prstGeom>
          <a:noFill/>
        </p:spPr>
        <p:txBody>
          <a:bodyPr wrap="square" rtlCol="0">
            <a:spAutoFit/>
          </a:bodyPr>
          <a:lstStyle/>
          <a:p>
            <a:pPr>
              <a:buFont typeface="Wingdings" pitchFamily="2" charset="2"/>
              <a:buChar char="Ø"/>
            </a:pPr>
            <a:r>
              <a:rPr lang="en-US" dirty="0"/>
              <a:t>adjusts the weights of neighboring pixels in a filter kernel based on the local characteristics of the image</a:t>
            </a:r>
          </a:p>
          <a:p>
            <a:pPr>
              <a:buFont typeface="Wingdings" pitchFamily="2" charset="2"/>
              <a:buChar char="Ø"/>
            </a:pPr>
            <a:endParaRPr lang="en-IN" dirty="0"/>
          </a:p>
          <a:p>
            <a:pPr>
              <a:buFont typeface="Wingdings" pitchFamily="2" charset="2"/>
              <a:buChar char="Ø"/>
            </a:pPr>
            <a:r>
              <a:rPr lang="en-US" dirty="0"/>
              <a:t>computes the weights dynamically for each pixel in the image based on its neighborhood. </a:t>
            </a:r>
          </a:p>
          <a:p>
            <a:pPr>
              <a:buFont typeface="Wingdings" pitchFamily="2" charset="2"/>
              <a:buChar char="Ø"/>
            </a:pPr>
            <a:endParaRPr lang="en-US" dirty="0"/>
          </a:p>
          <a:p>
            <a:pPr>
              <a:buFont typeface="Wingdings" pitchFamily="2" charset="2"/>
              <a:buChar char="Ø"/>
            </a:pPr>
            <a:r>
              <a:rPr lang="en-US" dirty="0"/>
              <a:t>allows to preserve edges and fine details better in an image.</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85794"/>
            <a:ext cx="8229600" cy="5538806"/>
          </a:xfrm>
        </p:spPr>
        <p:txBody>
          <a:bodyPr/>
          <a:lstStyle/>
          <a:p>
            <a:pPr>
              <a:buNone/>
            </a:pP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148</a:t>
            </a:fld>
            <a:endParaRPr lang="en-IN" sz="1400" b="0" strike="noStrike" spc="-1">
              <a:solidFill>
                <a:srgbClr val="000000"/>
              </a:solidFill>
              <a:uFill>
                <a:solidFill>
                  <a:srgbClr val="FFFFFF"/>
                </a:solidFill>
              </a:uFill>
              <a:latin typeface="Times New Roman"/>
            </a:endParaRPr>
          </a:p>
        </p:txBody>
      </p:sp>
      <p:graphicFrame>
        <p:nvGraphicFramePr>
          <p:cNvPr id="6" name="Object 5"/>
          <p:cNvGraphicFramePr>
            <a:graphicFrameLocks noChangeAspect="1"/>
          </p:cNvGraphicFramePr>
          <p:nvPr/>
        </p:nvGraphicFramePr>
        <p:xfrm>
          <a:off x="1142976" y="785794"/>
          <a:ext cx="2286016" cy="2635641"/>
        </p:xfrm>
        <a:graphic>
          <a:graphicData uri="http://schemas.openxmlformats.org/presentationml/2006/ole">
            <mc:AlternateContent xmlns:mc="http://schemas.openxmlformats.org/markup-compatibility/2006">
              <mc:Choice xmlns:v="urn:schemas-microsoft-com:vml" Requires="v">
                <p:oleObj spid="_x0000_s1270786" name="Equation" r:id="rId2" imgW="1079280" imgH="1244520" progId="Equation.3">
                  <p:embed/>
                </p:oleObj>
              </mc:Choice>
              <mc:Fallback>
                <p:oleObj name="Equation" r:id="rId2" imgW="1079280" imgH="124452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76" y="785794"/>
                        <a:ext cx="2286016" cy="26356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94A7CBE-FE07-46C9-989A-7E8E24F5587F}"/>
              </a:ext>
            </a:extLst>
          </p:cNvPr>
          <p:cNvSpPr>
            <a:spLocks noGrp="1" noChangeArrowheads="1"/>
          </p:cNvSpPr>
          <p:nvPr>
            <p:ph type="title"/>
          </p:nvPr>
        </p:nvSpPr>
        <p:spPr/>
        <p:txBody>
          <a:bodyPr/>
          <a:lstStyle/>
          <a:p>
            <a:r>
              <a:rPr lang="en-US" altLang="en-US"/>
              <a:t>Weighted average filter</a:t>
            </a:r>
          </a:p>
        </p:txBody>
      </p:sp>
      <p:sp>
        <p:nvSpPr>
          <p:cNvPr id="110595" name="Rectangle 3">
            <a:extLst>
              <a:ext uri="{FF2B5EF4-FFF2-40B4-BE49-F238E27FC236}">
                <a16:creationId xmlns:a16="http://schemas.microsoft.com/office/drawing/2014/main" id="{B5A41B2A-3903-4E30-AEA2-8AE827BE62F8}"/>
              </a:ext>
            </a:extLst>
          </p:cNvPr>
          <p:cNvSpPr>
            <a:spLocks noGrp="1" noChangeArrowheads="1"/>
          </p:cNvSpPr>
          <p:nvPr>
            <p:ph type="body" idx="1"/>
          </p:nvPr>
        </p:nvSpPr>
        <p:spPr/>
        <p:txBody>
          <a:bodyPr/>
          <a:lstStyle/>
          <a:p>
            <a:r>
              <a:rPr lang="en-US" altLang="en-US" dirty="0"/>
              <a:t>weighting the center point the highest </a:t>
            </a:r>
          </a:p>
          <a:p>
            <a:r>
              <a:rPr lang="en-US" altLang="en-US" dirty="0"/>
              <a:t>reducing the value of the coefficients as a function of increasing distance from the origin.</a:t>
            </a:r>
          </a:p>
          <a:p>
            <a:r>
              <a:rPr lang="en-US" altLang="en-US" dirty="0"/>
              <a:t>  an </a:t>
            </a:r>
            <a:r>
              <a:rPr lang="en-US" altLang="en-US" dirty="0">
                <a:solidFill>
                  <a:srgbClr val="00CC00"/>
                </a:solidFill>
              </a:rPr>
              <a:t>attempt to reduce blurring</a:t>
            </a:r>
            <a:r>
              <a:rPr lang="en-US" altLang="en-US" dirty="0"/>
              <a:t> in the smoothing process.</a:t>
            </a:r>
          </a:p>
        </p:txBody>
      </p:sp>
    </p:spTree>
    <p:extLst>
      <p:ext uri="{BB962C8B-B14F-4D97-AF65-F5344CB8AC3E}">
        <p14:creationId xmlns:p14="http://schemas.microsoft.com/office/powerpoint/2010/main" val="3837474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89FB0E1-0204-4B9E-A10C-0FC33164885A}"/>
              </a:ext>
            </a:extLst>
          </p:cNvPr>
          <p:cNvSpPr>
            <a:spLocks noGrp="1" noChangeArrowheads="1"/>
          </p:cNvSpPr>
          <p:nvPr>
            <p:ph type="title"/>
          </p:nvPr>
        </p:nvSpPr>
        <p:spPr/>
        <p:txBody>
          <a:bodyPr/>
          <a:lstStyle/>
          <a:p>
            <a:r>
              <a:rPr lang="en-US" altLang="en-US" dirty="0">
                <a:solidFill>
                  <a:schemeClr val="tx1"/>
                </a:solidFill>
              </a:rPr>
              <a:t>Shape of neighborhood</a:t>
            </a:r>
          </a:p>
        </p:txBody>
      </p:sp>
      <p:graphicFrame>
        <p:nvGraphicFramePr>
          <p:cNvPr id="19459" name="Object 3">
            <a:extLst>
              <a:ext uri="{FF2B5EF4-FFF2-40B4-BE49-F238E27FC236}">
                <a16:creationId xmlns:a16="http://schemas.microsoft.com/office/drawing/2014/main" id="{1ED3D94F-2F7F-42A8-BFCE-A1D9F4AC41EF}"/>
              </a:ext>
            </a:extLst>
          </p:cNvPr>
          <p:cNvGraphicFramePr>
            <a:graphicFrameLocks noGrp="1" noChangeAspect="1"/>
          </p:cNvGraphicFramePr>
          <p:nvPr>
            <p:ph idx="1"/>
          </p:nvPr>
        </p:nvGraphicFramePr>
        <p:xfrm>
          <a:off x="2847975" y="2692400"/>
          <a:ext cx="3919538" cy="2268538"/>
        </p:xfrm>
        <a:graphic>
          <a:graphicData uri="http://schemas.openxmlformats.org/presentationml/2006/ole">
            <mc:AlternateContent xmlns:mc="http://schemas.openxmlformats.org/markup-compatibility/2006">
              <mc:Choice xmlns:v="urn:schemas-microsoft-com:vml" Requires="v">
                <p:oleObj spid="_x0000_s202813" r:id="rId2" imgW="4210812" imgH="2333244" progId="Word.Picture.8">
                  <p:embed/>
                </p:oleObj>
              </mc:Choice>
              <mc:Fallback>
                <p:oleObj r:id="rId2" imgW="4210812" imgH="2333244" progId="Word.Picture.8">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75" y="2692400"/>
                        <a:ext cx="3919538" cy="2268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131104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3B057C75-43AF-4F32-8CDE-C3DDD1705928}"/>
              </a:ext>
            </a:extLst>
          </p:cNvPr>
          <p:cNvSpPr>
            <a:spLocks noGrp="1" noChangeArrowheads="1"/>
          </p:cNvSpPr>
          <p:nvPr>
            <p:ph type="title"/>
          </p:nvPr>
        </p:nvSpPr>
        <p:spPr/>
        <p:txBody>
          <a:bodyPr/>
          <a:lstStyle/>
          <a:p>
            <a:r>
              <a:rPr lang="en-US" altLang="en-US"/>
              <a:t>General form : smoothing mask</a:t>
            </a:r>
          </a:p>
        </p:txBody>
      </p:sp>
      <p:sp>
        <p:nvSpPr>
          <p:cNvPr id="173059" name="Rectangle 3">
            <a:extLst>
              <a:ext uri="{FF2B5EF4-FFF2-40B4-BE49-F238E27FC236}">
                <a16:creationId xmlns:a16="http://schemas.microsoft.com/office/drawing/2014/main" id="{C5952E2B-1EEA-4D6D-8E17-D314D6453CC5}"/>
              </a:ext>
            </a:extLst>
          </p:cNvPr>
          <p:cNvSpPr>
            <a:spLocks noGrp="1" noChangeArrowheads="1"/>
          </p:cNvSpPr>
          <p:nvPr>
            <p:ph type="body" sz="half" idx="1"/>
          </p:nvPr>
        </p:nvSpPr>
        <p:spPr>
          <a:xfrm>
            <a:off x="457200" y="1600200"/>
            <a:ext cx="8226425" cy="766763"/>
          </a:xfrm>
        </p:spPr>
        <p:txBody>
          <a:bodyPr/>
          <a:lstStyle/>
          <a:p>
            <a:r>
              <a:rPr lang="en-US" altLang="en-US" sz="2800"/>
              <a:t> filter of size mxn (m and n odd)</a:t>
            </a:r>
          </a:p>
        </p:txBody>
      </p:sp>
      <p:pic>
        <p:nvPicPr>
          <p:cNvPr id="173060" name="Picture 4">
            <a:extLst>
              <a:ext uri="{FF2B5EF4-FFF2-40B4-BE49-F238E27FC236}">
                <a16:creationId xmlns:a16="http://schemas.microsoft.com/office/drawing/2014/main" id="{5135C069-FD7D-4534-907D-8AD8125CF15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000101" y="2500306"/>
            <a:ext cx="5643602" cy="2772522"/>
          </a:xfrm>
          <a:noFill/>
          <a:ln/>
        </p:spPr>
      </p:pic>
      <p:sp>
        <p:nvSpPr>
          <p:cNvPr id="5" name="TextBox 4"/>
          <p:cNvSpPr txBox="1"/>
          <p:nvPr/>
        </p:nvSpPr>
        <p:spPr>
          <a:xfrm>
            <a:off x="857224" y="5429264"/>
            <a:ext cx="6786610" cy="369332"/>
          </a:xfrm>
          <a:prstGeom prst="rect">
            <a:avLst/>
          </a:prstGeom>
          <a:noFill/>
        </p:spPr>
        <p:txBody>
          <a:bodyPr wrap="square" rtlCol="0">
            <a:spAutoFit/>
          </a:bodyPr>
          <a:lstStyle/>
          <a:p>
            <a:r>
              <a:rPr lang="en-IN" dirty="0"/>
              <a:t>a=(m-1)/2       b=(n-1)/2</a:t>
            </a:r>
            <a:endParaRPr lang="en-US" dirty="0"/>
          </a:p>
        </p:txBody>
      </p:sp>
    </p:spTree>
    <p:extLst>
      <p:ext uri="{BB962C8B-B14F-4D97-AF65-F5344CB8AC3E}">
        <p14:creationId xmlns:p14="http://schemas.microsoft.com/office/powerpoint/2010/main" val="110582217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151</a:t>
            </a:fld>
            <a:endParaRPr lang="en-IN" sz="1400" b="0" strike="noStrike" spc="-1">
              <a:solidFill>
                <a:srgbClr val="000000"/>
              </a:solidFill>
              <a:uFill>
                <a:solidFill>
                  <a:srgbClr val="FFFFFF"/>
                </a:solidFill>
              </a:uFill>
              <a:latin typeface="Times New Roman"/>
            </a:endParaRPr>
          </a:p>
        </p:txBody>
      </p:sp>
      <p:pic>
        <p:nvPicPr>
          <p:cNvPr id="959490" name="Picture 2"/>
          <p:cNvPicPr>
            <a:picLocks noChangeAspect="1" noChangeArrowheads="1"/>
          </p:cNvPicPr>
          <p:nvPr/>
        </p:nvPicPr>
        <p:blipFill>
          <a:blip r:embed="rId2"/>
          <a:srcRect/>
          <a:stretch>
            <a:fillRect/>
          </a:stretch>
        </p:blipFill>
        <p:spPr bwMode="auto">
          <a:xfrm>
            <a:off x="1643063" y="361950"/>
            <a:ext cx="5857875" cy="6134100"/>
          </a:xfrm>
          <a:prstGeom prst="rect">
            <a:avLst/>
          </a:prstGeom>
          <a:noFill/>
          <a:ln w="9525">
            <a:noFill/>
            <a:miter lim="800000"/>
            <a:headEnd/>
            <a:tailEnd/>
          </a:ln>
          <a:effectLst/>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Text Box 2"/>
          <p:cNvSpPr txBox="1">
            <a:spLocks noChangeArrowheads="1"/>
          </p:cNvSpPr>
          <p:nvPr/>
        </p:nvSpPr>
        <p:spPr bwMode="auto">
          <a:xfrm>
            <a:off x="407988" y="-100013"/>
            <a:ext cx="4375150"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Order-Statistic Filters</a:t>
            </a:r>
          </a:p>
        </p:txBody>
      </p:sp>
      <p:sp>
        <p:nvSpPr>
          <p:cNvPr id="153603" name="Rectangle 3"/>
          <p:cNvSpPr>
            <a:spLocks noChangeArrowheads="1"/>
          </p:cNvSpPr>
          <p:nvPr/>
        </p:nvSpPr>
        <p:spPr bwMode="auto">
          <a:xfrm>
            <a:off x="609600" y="1066800"/>
            <a:ext cx="2438400" cy="1905000"/>
          </a:xfrm>
          <a:prstGeom prst="rect">
            <a:avLst/>
          </a:prstGeom>
          <a:solidFill>
            <a:srgbClr val="FFFF99"/>
          </a:solidFill>
          <a:ln w="9525">
            <a:solidFill>
              <a:schemeClr val="tx1"/>
            </a:solidFill>
            <a:miter lim="800000"/>
            <a:headEnd/>
            <a:tailEnd/>
          </a:ln>
        </p:spPr>
        <p:txBody>
          <a:bodyPr wrap="none" anchor="ctr"/>
          <a:lstStyle/>
          <a:p>
            <a:pPr algn="ctr" eaLnBrk="1" hangingPunct="1"/>
            <a:endParaRPr lang="en-US"/>
          </a:p>
        </p:txBody>
      </p:sp>
      <p:sp>
        <p:nvSpPr>
          <p:cNvPr id="153604" name="Rectangle 4"/>
          <p:cNvSpPr>
            <a:spLocks noChangeArrowheads="1"/>
          </p:cNvSpPr>
          <p:nvPr/>
        </p:nvSpPr>
        <p:spPr bwMode="auto">
          <a:xfrm>
            <a:off x="1219200" y="1447800"/>
            <a:ext cx="533400" cy="533400"/>
          </a:xfrm>
          <a:prstGeom prst="rect">
            <a:avLst/>
          </a:prstGeom>
          <a:solidFill>
            <a:schemeClr val="accent1"/>
          </a:solidFill>
          <a:ln w="19050">
            <a:solidFill>
              <a:schemeClr val="accent2"/>
            </a:solidFill>
            <a:miter lim="800000"/>
            <a:headEnd/>
            <a:tailEnd/>
          </a:ln>
        </p:spPr>
        <p:txBody>
          <a:bodyPr wrap="none" anchor="ctr"/>
          <a:lstStyle/>
          <a:p>
            <a:pPr eaLnBrk="1" hangingPunct="1"/>
            <a:endParaRPr lang="en-IN"/>
          </a:p>
        </p:txBody>
      </p:sp>
      <p:sp>
        <p:nvSpPr>
          <p:cNvPr id="153605" name="Rectangle 6"/>
          <p:cNvSpPr>
            <a:spLocks noChangeArrowheads="1"/>
          </p:cNvSpPr>
          <p:nvPr/>
        </p:nvSpPr>
        <p:spPr bwMode="auto">
          <a:xfrm>
            <a:off x="5943600" y="4419600"/>
            <a:ext cx="2438400" cy="1905000"/>
          </a:xfrm>
          <a:prstGeom prst="rect">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153606" name="Line 8"/>
          <p:cNvSpPr>
            <a:spLocks noChangeShapeType="1"/>
          </p:cNvSpPr>
          <p:nvPr/>
        </p:nvSpPr>
        <p:spPr bwMode="auto">
          <a:xfrm>
            <a:off x="1905000" y="1752600"/>
            <a:ext cx="2286000" cy="76200"/>
          </a:xfrm>
          <a:prstGeom prst="line">
            <a:avLst/>
          </a:prstGeom>
          <a:noFill/>
          <a:ln w="19050">
            <a:solidFill>
              <a:schemeClr val="accent2"/>
            </a:solidFill>
            <a:round/>
            <a:headEnd/>
            <a:tailEnd type="triangle" w="med" len="med"/>
          </a:ln>
        </p:spPr>
        <p:txBody>
          <a:bodyPr/>
          <a:lstStyle/>
          <a:p>
            <a:endParaRPr lang="en-US"/>
          </a:p>
        </p:txBody>
      </p:sp>
      <p:sp>
        <p:nvSpPr>
          <p:cNvPr id="153607" name="Text Box 9"/>
          <p:cNvSpPr txBox="1">
            <a:spLocks noChangeArrowheads="1"/>
          </p:cNvSpPr>
          <p:nvPr/>
        </p:nvSpPr>
        <p:spPr bwMode="auto">
          <a:xfrm>
            <a:off x="3962400" y="1066800"/>
            <a:ext cx="1350963" cy="457200"/>
          </a:xfrm>
          <a:prstGeom prst="rect">
            <a:avLst/>
          </a:prstGeom>
          <a:noFill/>
          <a:ln w="9525">
            <a:noFill/>
            <a:miter lim="800000"/>
            <a:headEnd/>
            <a:tailEnd/>
          </a:ln>
        </p:spPr>
        <p:txBody>
          <a:bodyPr wrap="none">
            <a:spAutoFit/>
          </a:bodyPr>
          <a:lstStyle/>
          <a:p>
            <a:pPr eaLnBrk="1" hangingPunct="1"/>
            <a:r>
              <a:rPr lang="en-US"/>
              <a:t>subimage</a:t>
            </a:r>
          </a:p>
        </p:txBody>
      </p:sp>
      <p:sp>
        <p:nvSpPr>
          <p:cNvPr id="153608" name="Text Box 10"/>
          <p:cNvSpPr txBox="1">
            <a:spLocks noChangeArrowheads="1"/>
          </p:cNvSpPr>
          <p:nvPr/>
        </p:nvSpPr>
        <p:spPr bwMode="auto">
          <a:xfrm>
            <a:off x="822325" y="574675"/>
            <a:ext cx="2017713" cy="457200"/>
          </a:xfrm>
          <a:prstGeom prst="rect">
            <a:avLst/>
          </a:prstGeom>
          <a:noFill/>
          <a:ln w="9525">
            <a:noFill/>
            <a:miter lim="800000"/>
            <a:headEnd/>
            <a:tailEnd/>
          </a:ln>
        </p:spPr>
        <p:txBody>
          <a:bodyPr wrap="none">
            <a:spAutoFit/>
          </a:bodyPr>
          <a:lstStyle/>
          <a:p>
            <a:pPr eaLnBrk="1" hangingPunct="1"/>
            <a:r>
              <a:rPr lang="en-US"/>
              <a:t>Original image</a:t>
            </a:r>
          </a:p>
        </p:txBody>
      </p:sp>
      <p:sp>
        <p:nvSpPr>
          <p:cNvPr id="153609" name="Text Box 12"/>
          <p:cNvSpPr txBox="1">
            <a:spLocks noChangeArrowheads="1"/>
          </p:cNvSpPr>
          <p:nvPr/>
        </p:nvSpPr>
        <p:spPr bwMode="auto">
          <a:xfrm>
            <a:off x="1447800" y="3581400"/>
            <a:ext cx="1225550" cy="822325"/>
          </a:xfrm>
          <a:prstGeom prst="rect">
            <a:avLst/>
          </a:prstGeom>
          <a:noFill/>
          <a:ln w="9525">
            <a:noFill/>
            <a:miter lim="800000"/>
            <a:headEnd/>
            <a:tailEnd/>
          </a:ln>
        </p:spPr>
        <p:txBody>
          <a:bodyPr wrap="none">
            <a:spAutoFit/>
          </a:bodyPr>
          <a:lstStyle/>
          <a:p>
            <a:pPr eaLnBrk="1" hangingPunct="1"/>
            <a:r>
              <a:rPr lang="en-US"/>
              <a:t>Moving </a:t>
            </a:r>
          </a:p>
          <a:p>
            <a:pPr eaLnBrk="1" hangingPunct="1"/>
            <a:r>
              <a:rPr lang="en-US"/>
              <a:t>window</a:t>
            </a:r>
          </a:p>
        </p:txBody>
      </p:sp>
      <p:sp>
        <p:nvSpPr>
          <p:cNvPr id="153610" name="Line 13"/>
          <p:cNvSpPr>
            <a:spLocks noChangeShapeType="1"/>
          </p:cNvSpPr>
          <p:nvPr/>
        </p:nvSpPr>
        <p:spPr bwMode="auto">
          <a:xfrm>
            <a:off x="5105400" y="1905000"/>
            <a:ext cx="762000" cy="152400"/>
          </a:xfrm>
          <a:prstGeom prst="line">
            <a:avLst/>
          </a:prstGeom>
          <a:noFill/>
          <a:ln w="19050">
            <a:solidFill>
              <a:schemeClr val="accent2"/>
            </a:solidFill>
            <a:round/>
            <a:headEnd/>
            <a:tailEnd type="triangle" w="med" len="med"/>
          </a:ln>
        </p:spPr>
        <p:txBody>
          <a:bodyPr/>
          <a:lstStyle/>
          <a:p>
            <a:endParaRPr lang="en-US"/>
          </a:p>
        </p:txBody>
      </p:sp>
      <p:sp>
        <p:nvSpPr>
          <p:cNvPr id="153611" name="Text Box 14"/>
          <p:cNvSpPr txBox="1">
            <a:spLocks noChangeArrowheads="1"/>
          </p:cNvSpPr>
          <p:nvPr/>
        </p:nvSpPr>
        <p:spPr bwMode="auto">
          <a:xfrm>
            <a:off x="5638800" y="2057400"/>
            <a:ext cx="2976563" cy="1187450"/>
          </a:xfrm>
          <a:prstGeom prst="rect">
            <a:avLst/>
          </a:prstGeom>
          <a:noFill/>
          <a:ln w="9525">
            <a:noFill/>
            <a:miter lim="800000"/>
            <a:headEnd/>
            <a:tailEnd/>
          </a:ln>
        </p:spPr>
        <p:txBody>
          <a:bodyPr wrap="none">
            <a:spAutoFit/>
          </a:bodyPr>
          <a:lstStyle/>
          <a:p>
            <a:pPr eaLnBrk="1" hangingPunct="1"/>
            <a:r>
              <a:rPr lang="en-US">
                <a:solidFill>
                  <a:schemeClr val="accent2"/>
                </a:solidFill>
              </a:rPr>
              <a:t>Statistic parameters</a:t>
            </a:r>
          </a:p>
          <a:p>
            <a:pPr eaLnBrk="1" hangingPunct="1"/>
            <a:r>
              <a:rPr lang="en-US"/>
              <a:t>Mean, Median, Mode, </a:t>
            </a:r>
          </a:p>
          <a:p>
            <a:pPr eaLnBrk="1" hangingPunct="1"/>
            <a:r>
              <a:rPr lang="en-US"/>
              <a:t>Min, Max, Etc.</a:t>
            </a:r>
          </a:p>
        </p:txBody>
      </p:sp>
      <p:sp>
        <p:nvSpPr>
          <p:cNvPr id="153612" name="Line 15"/>
          <p:cNvSpPr>
            <a:spLocks noChangeShapeType="1"/>
          </p:cNvSpPr>
          <p:nvPr/>
        </p:nvSpPr>
        <p:spPr bwMode="auto">
          <a:xfrm>
            <a:off x="6553200" y="3276600"/>
            <a:ext cx="0" cy="1600200"/>
          </a:xfrm>
          <a:prstGeom prst="line">
            <a:avLst/>
          </a:prstGeom>
          <a:noFill/>
          <a:ln w="19050">
            <a:solidFill>
              <a:schemeClr val="accent2"/>
            </a:solidFill>
            <a:round/>
            <a:headEnd/>
            <a:tailEnd type="triangle" w="med" len="med"/>
          </a:ln>
        </p:spPr>
        <p:txBody>
          <a:bodyPr/>
          <a:lstStyle/>
          <a:p>
            <a:endParaRPr lang="en-US"/>
          </a:p>
        </p:txBody>
      </p:sp>
      <p:sp>
        <p:nvSpPr>
          <p:cNvPr id="153613" name="Text Box 16"/>
          <p:cNvSpPr txBox="1">
            <a:spLocks noChangeArrowheads="1"/>
          </p:cNvSpPr>
          <p:nvPr/>
        </p:nvSpPr>
        <p:spPr bwMode="auto">
          <a:xfrm>
            <a:off x="6248400" y="6248400"/>
            <a:ext cx="1849438" cy="457200"/>
          </a:xfrm>
          <a:prstGeom prst="rect">
            <a:avLst/>
          </a:prstGeom>
          <a:noFill/>
          <a:ln w="9525">
            <a:noFill/>
            <a:miter lim="800000"/>
            <a:headEnd/>
            <a:tailEnd/>
          </a:ln>
        </p:spPr>
        <p:txBody>
          <a:bodyPr wrap="none">
            <a:spAutoFit/>
          </a:bodyPr>
          <a:lstStyle/>
          <a:p>
            <a:pPr eaLnBrk="1" hangingPunct="1"/>
            <a:r>
              <a:rPr lang="en-US"/>
              <a:t>Output image</a:t>
            </a:r>
          </a:p>
        </p:txBody>
      </p:sp>
      <p:sp>
        <p:nvSpPr>
          <p:cNvPr id="153614" name="Rectangle 17"/>
          <p:cNvSpPr>
            <a:spLocks noChangeArrowheads="1"/>
          </p:cNvSpPr>
          <p:nvPr/>
        </p:nvSpPr>
        <p:spPr bwMode="auto">
          <a:xfrm>
            <a:off x="6477000" y="4953000"/>
            <a:ext cx="152400" cy="152400"/>
          </a:xfrm>
          <a:prstGeom prst="rect">
            <a:avLst/>
          </a:prstGeom>
          <a:solidFill>
            <a:srgbClr val="FF0000"/>
          </a:solidFill>
          <a:ln w="9525">
            <a:solidFill>
              <a:schemeClr val="tx1"/>
            </a:solidFill>
            <a:miter lim="800000"/>
            <a:headEnd/>
            <a:tailEnd/>
          </a:ln>
        </p:spPr>
        <p:txBody>
          <a:bodyPr wrap="none" anchor="ctr"/>
          <a:lstStyle/>
          <a:p>
            <a:pPr eaLnBrk="1" hangingPunct="1"/>
            <a:endParaRPr lang="en-IN"/>
          </a:p>
        </p:txBody>
      </p:sp>
      <p:sp>
        <p:nvSpPr>
          <p:cNvPr id="153615" name="Line 18"/>
          <p:cNvSpPr>
            <a:spLocks noChangeShapeType="1"/>
          </p:cNvSpPr>
          <p:nvPr/>
        </p:nvSpPr>
        <p:spPr bwMode="auto">
          <a:xfrm flipH="1" flipV="1">
            <a:off x="1447800" y="1752600"/>
            <a:ext cx="533400" cy="1752600"/>
          </a:xfrm>
          <a:prstGeom prst="line">
            <a:avLst/>
          </a:prstGeom>
          <a:noFill/>
          <a:ln w="19050">
            <a:solidFill>
              <a:srgbClr val="FF0000"/>
            </a:solidFill>
            <a:round/>
            <a:headEnd/>
            <a:tailEnd type="triangle" w="med" len="med"/>
          </a:ln>
        </p:spPr>
        <p:txBody>
          <a:bodyPr/>
          <a:lstStyle/>
          <a:p>
            <a:endParaRPr lang="en-US"/>
          </a:p>
        </p:txBody>
      </p:sp>
      <p:grpSp>
        <p:nvGrpSpPr>
          <p:cNvPr id="2" name="Group 48"/>
          <p:cNvGrpSpPr>
            <a:grpSpLocks/>
          </p:cNvGrpSpPr>
          <p:nvPr/>
        </p:nvGrpSpPr>
        <p:grpSpPr bwMode="auto">
          <a:xfrm>
            <a:off x="4267200" y="1524000"/>
            <a:ext cx="762000" cy="762000"/>
            <a:chOff x="1824" y="3072"/>
            <a:chExt cx="480" cy="480"/>
          </a:xfrm>
        </p:grpSpPr>
        <p:sp>
          <p:nvSpPr>
            <p:cNvPr id="153617" name="Rectangle 23"/>
            <p:cNvSpPr>
              <a:spLocks noChangeArrowheads="1"/>
            </p:cNvSpPr>
            <p:nvPr/>
          </p:nvSpPr>
          <p:spPr bwMode="auto">
            <a:xfrm>
              <a:off x="1824"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18" name="Rectangle 24"/>
            <p:cNvSpPr>
              <a:spLocks noChangeArrowheads="1"/>
            </p:cNvSpPr>
            <p:nvPr/>
          </p:nvSpPr>
          <p:spPr bwMode="auto">
            <a:xfrm>
              <a:off x="1920"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19" name="Rectangle 25"/>
            <p:cNvSpPr>
              <a:spLocks noChangeArrowheads="1"/>
            </p:cNvSpPr>
            <p:nvPr/>
          </p:nvSpPr>
          <p:spPr bwMode="auto">
            <a:xfrm>
              <a:off x="2016"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0" name="Rectangle 26"/>
            <p:cNvSpPr>
              <a:spLocks noChangeArrowheads="1"/>
            </p:cNvSpPr>
            <p:nvPr/>
          </p:nvSpPr>
          <p:spPr bwMode="auto">
            <a:xfrm>
              <a:off x="2112"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1" name="Rectangle 27"/>
            <p:cNvSpPr>
              <a:spLocks noChangeArrowheads="1"/>
            </p:cNvSpPr>
            <p:nvPr/>
          </p:nvSpPr>
          <p:spPr bwMode="auto">
            <a:xfrm>
              <a:off x="2208" y="3072"/>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2" name="Rectangle 28"/>
            <p:cNvSpPr>
              <a:spLocks noChangeArrowheads="1"/>
            </p:cNvSpPr>
            <p:nvPr/>
          </p:nvSpPr>
          <p:spPr bwMode="auto">
            <a:xfrm>
              <a:off x="1824"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3" name="Rectangle 29"/>
            <p:cNvSpPr>
              <a:spLocks noChangeArrowheads="1"/>
            </p:cNvSpPr>
            <p:nvPr/>
          </p:nvSpPr>
          <p:spPr bwMode="auto">
            <a:xfrm>
              <a:off x="1920"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4" name="Rectangle 30"/>
            <p:cNvSpPr>
              <a:spLocks noChangeArrowheads="1"/>
            </p:cNvSpPr>
            <p:nvPr/>
          </p:nvSpPr>
          <p:spPr bwMode="auto">
            <a:xfrm>
              <a:off x="2016"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5" name="Rectangle 31"/>
            <p:cNvSpPr>
              <a:spLocks noChangeArrowheads="1"/>
            </p:cNvSpPr>
            <p:nvPr/>
          </p:nvSpPr>
          <p:spPr bwMode="auto">
            <a:xfrm>
              <a:off x="2112"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6" name="Rectangle 32"/>
            <p:cNvSpPr>
              <a:spLocks noChangeArrowheads="1"/>
            </p:cNvSpPr>
            <p:nvPr/>
          </p:nvSpPr>
          <p:spPr bwMode="auto">
            <a:xfrm>
              <a:off x="2208" y="3168"/>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7" name="Rectangle 33"/>
            <p:cNvSpPr>
              <a:spLocks noChangeArrowheads="1"/>
            </p:cNvSpPr>
            <p:nvPr/>
          </p:nvSpPr>
          <p:spPr bwMode="auto">
            <a:xfrm>
              <a:off x="1824"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8" name="Rectangle 34"/>
            <p:cNvSpPr>
              <a:spLocks noChangeArrowheads="1"/>
            </p:cNvSpPr>
            <p:nvPr/>
          </p:nvSpPr>
          <p:spPr bwMode="auto">
            <a:xfrm>
              <a:off x="1920"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29" name="Rectangle 35"/>
            <p:cNvSpPr>
              <a:spLocks noChangeArrowheads="1"/>
            </p:cNvSpPr>
            <p:nvPr/>
          </p:nvSpPr>
          <p:spPr bwMode="auto">
            <a:xfrm>
              <a:off x="2016"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0" name="Rectangle 36"/>
            <p:cNvSpPr>
              <a:spLocks noChangeArrowheads="1"/>
            </p:cNvSpPr>
            <p:nvPr/>
          </p:nvSpPr>
          <p:spPr bwMode="auto">
            <a:xfrm>
              <a:off x="2112"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1" name="Rectangle 37"/>
            <p:cNvSpPr>
              <a:spLocks noChangeArrowheads="1"/>
            </p:cNvSpPr>
            <p:nvPr/>
          </p:nvSpPr>
          <p:spPr bwMode="auto">
            <a:xfrm>
              <a:off x="2208" y="3264"/>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2" name="Rectangle 38"/>
            <p:cNvSpPr>
              <a:spLocks noChangeArrowheads="1"/>
            </p:cNvSpPr>
            <p:nvPr/>
          </p:nvSpPr>
          <p:spPr bwMode="auto">
            <a:xfrm>
              <a:off x="1824"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3" name="Rectangle 39"/>
            <p:cNvSpPr>
              <a:spLocks noChangeArrowheads="1"/>
            </p:cNvSpPr>
            <p:nvPr/>
          </p:nvSpPr>
          <p:spPr bwMode="auto">
            <a:xfrm>
              <a:off x="1920"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4" name="Rectangle 40"/>
            <p:cNvSpPr>
              <a:spLocks noChangeArrowheads="1"/>
            </p:cNvSpPr>
            <p:nvPr/>
          </p:nvSpPr>
          <p:spPr bwMode="auto">
            <a:xfrm>
              <a:off x="2016"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5" name="Rectangle 41"/>
            <p:cNvSpPr>
              <a:spLocks noChangeArrowheads="1"/>
            </p:cNvSpPr>
            <p:nvPr/>
          </p:nvSpPr>
          <p:spPr bwMode="auto">
            <a:xfrm>
              <a:off x="2112"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6" name="Rectangle 42"/>
            <p:cNvSpPr>
              <a:spLocks noChangeArrowheads="1"/>
            </p:cNvSpPr>
            <p:nvPr/>
          </p:nvSpPr>
          <p:spPr bwMode="auto">
            <a:xfrm>
              <a:off x="2208" y="3360"/>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7" name="Rectangle 43"/>
            <p:cNvSpPr>
              <a:spLocks noChangeArrowheads="1"/>
            </p:cNvSpPr>
            <p:nvPr/>
          </p:nvSpPr>
          <p:spPr bwMode="auto">
            <a:xfrm>
              <a:off x="1824"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8" name="Rectangle 44"/>
            <p:cNvSpPr>
              <a:spLocks noChangeArrowheads="1"/>
            </p:cNvSpPr>
            <p:nvPr/>
          </p:nvSpPr>
          <p:spPr bwMode="auto">
            <a:xfrm>
              <a:off x="1920"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39" name="Rectangle 45"/>
            <p:cNvSpPr>
              <a:spLocks noChangeArrowheads="1"/>
            </p:cNvSpPr>
            <p:nvPr/>
          </p:nvSpPr>
          <p:spPr bwMode="auto">
            <a:xfrm>
              <a:off x="2016"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40" name="Rectangle 46"/>
            <p:cNvSpPr>
              <a:spLocks noChangeArrowheads="1"/>
            </p:cNvSpPr>
            <p:nvPr/>
          </p:nvSpPr>
          <p:spPr bwMode="auto">
            <a:xfrm>
              <a:off x="2112"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53641" name="Rectangle 47"/>
            <p:cNvSpPr>
              <a:spLocks noChangeArrowheads="1"/>
            </p:cNvSpPr>
            <p:nvPr/>
          </p:nvSpPr>
          <p:spPr bwMode="auto">
            <a:xfrm>
              <a:off x="2208" y="3456"/>
              <a:ext cx="96" cy="96"/>
            </a:xfrm>
            <a:prstGeom prst="rect">
              <a:avLst/>
            </a:prstGeom>
            <a:solidFill>
              <a:srgbClr val="FFFF00"/>
            </a:solidFill>
            <a:ln w="9525">
              <a:solidFill>
                <a:schemeClr val="tx1"/>
              </a:solidFill>
              <a:miter lim="800000"/>
              <a:headEnd/>
              <a:tailEnd/>
            </a:ln>
          </p:spPr>
          <p:txBody>
            <a:bodyPr wrap="none" anchor="ctr"/>
            <a:lstStyle/>
            <a:p>
              <a:pPr eaLnBrk="1" hangingPunct="1"/>
              <a:endParaRPr lang="en-IN"/>
            </a:p>
          </p:txBody>
        </p:sp>
      </p:gr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4" name="Picture 2"/>
          <p:cNvPicPr>
            <a:picLocks noChangeAspect="1" noChangeArrowheads="1"/>
          </p:cNvPicPr>
          <p:nvPr/>
        </p:nvPicPr>
        <p:blipFill>
          <a:blip r:embed="rId2"/>
          <a:srcRect/>
          <a:stretch>
            <a:fillRect/>
          </a:stretch>
        </p:blipFill>
        <p:spPr bwMode="auto">
          <a:xfrm>
            <a:off x="152400" y="609600"/>
            <a:ext cx="4117975" cy="6140450"/>
          </a:xfrm>
          <a:prstGeom prst="rect">
            <a:avLst/>
          </a:prstGeom>
          <a:noFill/>
          <a:ln w="9525">
            <a:noFill/>
            <a:miter lim="800000"/>
            <a:headEnd/>
            <a:tailEnd/>
          </a:ln>
        </p:spPr>
      </p:pic>
      <p:pic>
        <p:nvPicPr>
          <p:cNvPr id="151555" name="Picture 3"/>
          <p:cNvPicPr>
            <a:picLocks noChangeAspect="1" noChangeArrowheads="1"/>
          </p:cNvPicPr>
          <p:nvPr/>
        </p:nvPicPr>
        <p:blipFill>
          <a:blip r:embed="rId3"/>
          <a:srcRect/>
          <a:stretch>
            <a:fillRect/>
          </a:stretch>
        </p:blipFill>
        <p:spPr bwMode="auto">
          <a:xfrm>
            <a:off x="4270375" y="3948113"/>
            <a:ext cx="4651375" cy="1568450"/>
          </a:xfrm>
          <a:prstGeom prst="rect">
            <a:avLst/>
          </a:prstGeom>
          <a:noFill/>
          <a:ln w="9525">
            <a:noFill/>
            <a:miter lim="800000"/>
            <a:headEnd/>
            <a:tailEnd/>
          </a:ln>
        </p:spPr>
      </p:pic>
      <p:sp>
        <p:nvSpPr>
          <p:cNvPr id="101380" name="Text Box 4"/>
          <p:cNvSpPr txBox="1">
            <a:spLocks noChangeArrowheads="1"/>
          </p:cNvSpPr>
          <p:nvPr/>
        </p:nvSpPr>
        <p:spPr bwMode="auto">
          <a:xfrm>
            <a:off x="76200" y="-26988"/>
            <a:ext cx="8296275"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Smoothing Linear Filter : Moving Average</a:t>
            </a:r>
          </a:p>
        </p:txBody>
      </p:sp>
      <p:sp>
        <p:nvSpPr>
          <p:cNvPr id="151557" name="Text Box 5"/>
          <p:cNvSpPr txBox="1">
            <a:spLocks noChangeArrowheads="1"/>
          </p:cNvSpPr>
          <p:nvPr/>
        </p:nvSpPr>
        <p:spPr bwMode="auto">
          <a:xfrm>
            <a:off x="4708525" y="803275"/>
            <a:ext cx="3725863" cy="822325"/>
          </a:xfrm>
          <a:prstGeom prst="rect">
            <a:avLst/>
          </a:prstGeom>
          <a:noFill/>
          <a:ln w="9525">
            <a:noFill/>
            <a:miter lim="800000"/>
            <a:headEnd/>
            <a:tailEnd/>
          </a:ln>
        </p:spPr>
        <p:txBody>
          <a:bodyPr wrap="none">
            <a:spAutoFit/>
          </a:bodyPr>
          <a:lstStyle/>
          <a:p>
            <a:pPr eaLnBrk="1" hangingPunct="1"/>
            <a:r>
              <a:rPr lang="en-US"/>
              <a:t>Application : noise reduction</a:t>
            </a:r>
          </a:p>
          <a:p>
            <a:pPr eaLnBrk="1" hangingPunct="1"/>
            <a:r>
              <a:rPr lang="en-US"/>
              <a:t>and image smoothing</a:t>
            </a:r>
          </a:p>
        </p:txBody>
      </p:sp>
      <p:sp>
        <p:nvSpPr>
          <p:cNvPr id="151558" name="Text Box 6"/>
          <p:cNvSpPr txBox="1">
            <a:spLocks noChangeArrowheads="1"/>
          </p:cNvSpPr>
          <p:nvPr/>
        </p:nvSpPr>
        <p:spPr bwMode="auto">
          <a:xfrm>
            <a:off x="4708525" y="3241675"/>
            <a:ext cx="4098925" cy="457200"/>
          </a:xfrm>
          <a:prstGeom prst="rect">
            <a:avLst/>
          </a:prstGeom>
          <a:noFill/>
          <a:ln w="9525">
            <a:noFill/>
            <a:miter lim="800000"/>
            <a:headEnd/>
            <a:tailEnd/>
          </a:ln>
        </p:spPr>
        <p:txBody>
          <a:bodyPr wrap="none">
            <a:spAutoFit/>
          </a:bodyPr>
          <a:lstStyle/>
          <a:p>
            <a:pPr eaLnBrk="1" hangingPunct="1"/>
            <a:r>
              <a:rPr lang="en-US"/>
              <a:t>Disadvantage: lose sharp details</a:t>
            </a:r>
          </a:p>
        </p:txBody>
      </p:sp>
      <p:sp>
        <p:nvSpPr>
          <p:cNvPr id="151559" name="Text Box 7"/>
          <p:cNvSpPr txBox="1">
            <a:spLocks noChangeArrowheads="1"/>
          </p:cNvSpPr>
          <p:nvPr/>
        </p:nvSpPr>
        <p:spPr bwMode="auto">
          <a:xfrm>
            <a:off x="5795963" y="6021388"/>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51560" name="Rectangle 7"/>
          <p:cNvSpPr>
            <a:spLocks noChangeArrowheads="1"/>
          </p:cNvSpPr>
          <p:nvPr/>
        </p:nvSpPr>
        <p:spPr bwMode="auto">
          <a:xfrm>
            <a:off x="4708525" y="3970338"/>
            <a:ext cx="604838" cy="179387"/>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154</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1071538" y="1285860"/>
            <a:ext cx="4714908" cy="1200329"/>
          </a:xfrm>
          <a:prstGeom prst="rect">
            <a:avLst/>
          </a:prstGeom>
          <a:noFill/>
        </p:spPr>
        <p:txBody>
          <a:bodyPr wrap="square" rtlCol="0">
            <a:spAutoFit/>
          </a:bodyPr>
          <a:lstStyle/>
          <a:p>
            <a:r>
              <a:rPr lang="en-IN" dirty="0">
                <a:latin typeface="Times New Roman" pitchFamily="18" charset="0"/>
                <a:cs typeface="Times New Roman" pitchFamily="18" charset="0"/>
              </a:rPr>
              <a:t>If 3X3 average filter applied twice?</a:t>
            </a:r>
          </a:p>
          <a:p>
            <a:endParaRPr lang="en-IN" dirty="0">
              <a:latin typeface="Times New Roman" pitchFamily="18" charset="0"/>
              <a:cs typeface="Times New Roman" pitchFamily="18" charset="0"/>
            </a:endParaRPr>
          </a:p>
          <a:p>
            <a:r>
              <a:rPr lang="en-IN" dirty="0">
                <a:latin typeface="Times New Roman" pitchFamily="18" charset="0"/>
                <a:cs typeface="Times New Roman" pitchFamily="18" charset="0"/>
              </a:rPr>
              <a:t>Is two times 3X3 is same as once 5X5?</a:t>
            </a:r>
          </a:p>
          <a:p>
            <a:endParaRPr lang="en-US"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p:cNvPicPr>
            <a:picLocks noChangeAspect="1" noChangeArrowheads="1"/>
          </p:cNvPicPr>
          <p:nvPr/>
        </p:nvPicPr>
        <p:blipFill>
          <a:blip r:embed="rId2"/>
          <a:srcRect/>
          <a:stretch>
            <a:fillRect/>
          </a:stretch>
        </p:blipFill>
        <p:spPr bwMode="auto">
          <a:xfrm>
            <a:off x="381000" y="762000"/>
            <a:ext cx="8458200" cy="3998913"/>
          </a:xfrm>
          <a:prstGeom prst="rect">
            <a:avLst/>
          </a:prstGeom>
          <a:noFill/>
          <a:ln w="9525">
            <a:noFill/>
            <a:miter lim="800000"/>
            <a:headEnd/>
            <a:tailEnd/>
          </a:ln>
        </p:spPr>
      </p:pic>
      <p:sp>
        <p:nvSpPr>
          <p:cNvPr id="102403" name="Text Box 3"/>
          <p:cNvSpPr txBox="1">
            <a:spLocks noChangeArrowheads="1"/>
          </p:cNvSpPr>
          <p:nvPr/>
        </p:nvSpPr>
        <p:spPr bwMode="auto">
          <a:xfrm>
            <a:off x="368300" y="-26988"/>
            <a:ext cx="6148388"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Smoothing Linear Filter (cont.)</a:t>
            </a:r>
          </a:p>
        </p:txBody>
      </p:sp>
      <p:sp>
        <p:nvSpPr>
          <p:cNvPr id="152580" name="Text Box 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52581" name="Rectangle 4"/>
          <p:cNvSpPr>
            <a:spLocks noChangeArrowheads="1"/>
          </p:cNvSpPr>
          <p:nvPr/>
        </p:nvSpPr>
        <p:spPr bwMode="auto">
          <a:xfrm>
            <a:off x="381000" y="4221163"/>
            <a:ext cx="1079500" cy="215900"/>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3">
            <a:extLst>
              <a:ext uri="{FF2B5EF4-FFF2-40B4-BE49-F238E27FC236}">
                <a16:creationId xmlns:a16="http://schemas.microsoft.com/office/drawing/2014/main" id="{106388CB-6E83-4EDA-8807-AA7B42822309}"/>
              </a:ext>
            </a:extLst>
          </p:cNvPr>
          <p:cNvSpPr>
            <a:spLocks noChangeArrowheads="1"/>
          </p:cNvSpPr>
          <p:nvPr/>
        </p:nvSpPr>
        <p:spPr bwMode="auto">
          <a:xfrm>
            <a:off x="457200" y="457200"/>
            <a:ext cx="8229600" cy="429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ts val="500"/>
              </a:spcBef>
              <a:spcAft>
                <a:spcPts val="500"/>
              </a:spcAft>
            </a:pPr>
            <a:r>
              <a:rPr lang="en-US" altLang="en-US" sz="2400" dirty="0">
                <a:latin typeface="Times New Roman" panose="02020603050405020304" pitchFamily="18" charset="0"/>
              </a:rPr>
              <a:t>Smoothing is useful when we want to eliminate fine detail, particularly if that detail is an artifact of the image and not part of the inherent information. </a:t>
            </a: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r>
              <a:rPr lang="en-US" altLang="en-US" sz="2400" dirty="0">
                <a:latin typeface="Times New Roman" panose="02020603050405020304" pitchFamily="18" charset="0"/>
              </a:rPr>
              <a:t>The larger the smoothing neighborhood, the more blurred the result becomes. </a:t>
            </a:r>
          </a:p>
          <a:p>
            <a:pPr eaLnBrk="0" hangingPunct="0">
              <a:spcBef>
                <a:spcPts val="500"/>
              </a:spcBef>
              <a:spcAft>
                <a:spcPts val="500"/>
              </a:spcAft>
            </a:pPr>
            <a:endParaRPr lang="en-US" altLang="en-US" sz="2400" dirty="0">
              <a:latin typeface="Times New Roman" panose="02020603050405020304" pitchFamily="18" charset="0"/>
            </a:endParaRPr>
          </a:p>
          <a:p>
            <a:r>
              <a:rPr lang="en-US" altLang="en-US" sz="2400" dirty="0">
                <a:latin typeface="Times New Roman" panose="02020603050405020304" pitchFamily="18" charset="0"/>
              </a:rPr>
              <a:t>Smoothing can be useful in eliminating "salt and pepper" noise.  </a:t>
            </a:r>
          </a:p>
          <a:p>
            <a:r>
              <a:rPr lang="en-US" altLang="en-US" sz="2400" dirty="0">
                <a:latin typeface="Times New Roman" panose="02020603050405020304" pitchFamily="18" charset="0"/>
              </a:rPr>
              <a:t>White and black dots on images</a:t>
            </a:r>
          </a:p>
          <a:p>
            <a:pPr eaLnBrk="0" hangingPunct="0">
              <a:spcBef>
                <a:spcPts val="500"/>
              </a:spcBef>
              <a:spcAft>
                <a:spcPts val="500"/>
              </a:spcAft>
            </a:pP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val="11136636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157</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214282" y="142852"/>
            <a:ext cx="8643998" cy="523220"/>
          </a:xfrm>
          <a:prstGeom prst="rect">
            <a:avLst/>
          </a:prstGeom>
          <a:noFill/>
        </p:spPr>
        <p:txBody>
          <a:bodyPr wrap="square" rtlCol="0">
            <a:spAutoFit/>
          </a:bodyPr>
          <a:lstStyle/>
          <a:p>
            <a:pPr algn="ctr"/>
            <a:r>
              <a:rPr lang="en-IN" sz="2800" dirty="0"/>
              <a:t>Gaussian filter for smoothing</a:t>
            </a:r>
            <a:endParaRPr lang="en-US" sz="28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4B8D23D1-6804-4112-8F60-349E64DB5C90}"/>
              </a:ext>
            </a:extLst>
          </p:cNvPr>
          <p:cNvSpPr>
            <a:spLocks noGrp="1" noChangeArrowheads="1"/>
          </p:cNvSpPr>
          <p:nvPr>
            <p:ph type="title"/>
          </p:nvPr>
        </p:nvSpPr>
        <p:spPr/>
        <p:txBody>
          <a:bodyPr>
            <a:normAutofit fontScale="90000"/>
          </a:bodyPr>
          <a:lstStyle/>
          <a:p>
            <a:r>
              <a:rPr lang="en-US" altLang="en-US" sz="4000"/>
              <a:t>Order-Statistics Filters (Nonlinear Filters)</a:t>
            </a:r>
          </a:p>
        </p:txBody>
      </p:sp>
      <p:sp>
        <p:nvSpPr>
          <p:cNvPr id="118787" name="Rectangle 3">
            <a:extLst>
              <a:ext uri="{FF2B5EF4-FFF2-40B4-BE49-F238E27FC236}">
                <a16:creationId xmlns:a16="http://schemas.microsoft.com/office/drawing/2014/main" id="{026AAC36-DF39-40F5-8396-1CA074BC21D0}"/>
              </a:ext>
            </a:extLst>
          </p:cNvPr>
          <p:cNvSpPr>
            <a:spLocks noGrp="1" noChangeArrowheads="1"/>
          </p:cNvSpPr>
          <p:nvPr>
            <p:ph type="body" idx="1"/>
          </p:nvPr>
        </p:nvSpPr>
        <p:spPr/>
        <p:txBody>
          <a:bodyPr/>
          <a:lstStyle/>
          <a:p>
            <a:r>
              <a:rPr lang="en-US" altLang="en-US"/>
              <a:t> the response is based on ordering (ranking) the pixels contained in the image area encompassed by the filter.</a:t>
            </a:r>
          </a:p>
          <a:p>
            <a:r>
              <a:rPr lang="en-US" altLang="en-US"/>
              <a:t> example</a:t>
            </a:r>
          </a:p>
          <a:p>
            <a:pPr lvl="1"/>
            <a:r>
              <a:rPr lang="en-US" altLang="en-US"/>
              <a:t> median filter: R = median{z</a:t>
            </a:r>
            <a:r>
              <a:rPr lang="en-US" altLang="en-US" baseline="-25000"/>
              <a:t>k</a:t>
            </a:r>
            <a:r>
              <a:rPr lang="en-US" altLang="en-US"/>
              <a:t> | k= 0,1,</a:t>
            </a:r>
            <a:r>
              <a:rPr lang="en-US" altLang="en-US">
                <a:latin typeface="Tahoma" panose="020B0604030504040204" pitchFamily="34" charset="0"/>
              </a:rPr>
              <a:t>…</a:t>
            </a:r>
            <a:r>
              <a:rPr lang="en-US" altLang="en-US"/>
              <a:t>, n x n}</a:t>
            </a:r>
          </a:p>
          <a:p>
            <a:pPr lvl="1"/>
            <a:r>
              <a:rPr lang="en-US" altLang="en-US"/>
              <a:t> max filter : R = max{z</a:t>
            </a:r>
            <a:r>
              <a:rPr lang="en-US" altLang="en-US" baseline="-25000"/>
              <a:t>k</a:t>
            </a:r>
            <a:r>
              <a:rPr lang="en-US" altLang="en-US"/>
              <a:t> | k= 0,1,</a:t>
            </a:r>
            <a:r>
              <a:rPr lang="en-US" altLang="en-US">
                <a:latin typeface="Tahoma" panose="020B0604030504040204" pitchFamily="34" charset="0"/>
              </a:rPr>
              <a:t>…</a:t>
            </a:r>
            <a:r>
              <a:rPr lang="en-US" altLang="en-US"/>
              <a:t>, n x n}</a:t>
            </a:r>
          </a:p>
          <a:p>
            <a:pPr lvl="1"/>
            <a:r>
              <a:rPr lang="en-US" altLang="en-US"/>
              <a:t> min filter : R = min{z</a:t>
            </a:r>
            <a:r>
              <a:rPr lang="en-US" altLang="en-US" baseline="-25000"/>
              <a:t>k</a:t>
            </a:r>
            <a:r>
              <a:rPr lang="en-US" altLang="en-US"/>
              <a:t> | k= 0,1,</a:t>
            </a:r>
            <a:r>
              <a:rPr lang="en-US" altLang="en-US">
                <a:latin typeface="Tahoma" panose="020B0604030504040204" pitchFamily="34" charset="0"/>
              </a:rPr>
              <a:t>…</a:t>
            </a:r>
            <a:r>
              <a:rPr lang="en-US" altLang="en-US"/>
              <a:t>, n x n}</a:t>
            </a:r>
          </a:p>
          <a:p>
            <a:pPr lvl="2">
              <a:buFontTx/>
              <a:buNone/>
            </a:pPr>
            <a:r>
              <a:rPr lang="en-US" altLang="en-US"/>
              <a:t> note: n x n is the size of the mask</a:t>
            </a:r>
          </a:p>
        </p:txBody>
      </p:sp>
    </p:spTree>
    <p:extLst>
      <p:ext uri="{BB962C8B-B14F-4D97-AF65-F5344CB8AC3E}">
        <p14:creationId xmlns:p14="http://schemas.microsoft.com/office/powerpoint/2010/main" val="166478220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5E37A828-3968-44D9-ADB1-AF3221D315DE}"/>
              </a:ext>
            </a:extLst>
          </p:cNvPr>
          <p:cNvSpPr>
            <a:spLocks noChangeArrowheads="1"/>
          </p:cNvSpPr>
          <p:nvPr/>
        </p:nvSpPr>
        <p:spPr bwMode="auto">
          <a:xfrm>
            <a:off x="533400" y="206375"/>
            <a:ext cx="8305800" cy="6299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eaLnBrk="0" hangingPunct="0">
              <a:spcBef>
                <a:spcPts val="500"/>
              </a:spcBef>
              <a:spcAft>
                <a:spcPts val="500"/>
              </a:spcAft>
            </a:pPr>
            <a:r>
              <a:rPr lang="en-US" altLang="en-US" sz="3200" b="1" dirty="0">
                <a:solidFill>
                  <a:schemeClr val="accent2"/>
                </a:solidFill>
                <a:latin typeface="Times New Roman" panose="02020603050405020304" pitchFamily="18" charset="0"/>
              </a:rPr>
              <a:t>Median Filtering</a:t>
            </a:r>
          </a:p>
          <a:p>
            <a:pPr eaLnBrk="0" hangingPunct="0">
              <a:spcBef>
                <a:spcPts val="500"/>
              </a:spcBef>
              <a:spcAft>
                <a:spcPts val="500"/>
              </a:spcAft>
            </a:pPr>
            <a:r>
              <a:rPr lang="en-US" altLang="en-US" sz="2400" dirty="0">
                <a:latin typeface="Times New Roman" panose="02020603050405020304" pitchFamily="18" charset="0"/>
              </a:rPr>
              <a:t>the central pixel value in a neighborhood is replaced by the median value of those pixels. </a:t>
            </a: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endParaRPr lang="en-US" altLang="en-US" sz="2400" dirty="0">
              <a:latin typeface="Times New Roman" panose="02020603050405020304" pitchFamily="18" charset="0"/>
            </a:endParaRPr>
          </a:p>
          <a:p>
            <a:pPr eaLnBrk="0" hangingPunct="0">
              <a:spcBef>
                <a:spcPts val="500"/>
              </a:spcBef>
              <a:spcAft>
                <a:spcPts val="500"/>
              </a:spcAft>
            </a:pPr>
            <a:r>
              <a:rPr lang="en-US" altLang="en-US" sz="2400" dirty="0">
                <a:latin typeface="Times New Roman" panose="02020603050405020304" pitchFamily="18" charset="0"/>
              </a:rPr>
              <a:t>The median of a list of numbers is the value such that half the numbers are less than this value and the other half are greater. </a:t>
            </a:r>
          </a:p>
          <a:p>
            <a:pPr eaLnBrk="0" hangingPunct="0">
              <a:spcBef>
                <a:spcPts val="500"/>
              </a:spcBef>
              <a:spcAft>
                <a:spcPts val="500"/>
              </a:spcAft>
            </a:pPr>
            <a:r>
              <a:rPr lang="en-US" altLang="en-US" sz="2400" dirty="0">
                <a:latin typeface="Times New Roman" panose="02020603050405020304" pitchFamily="18" charset="0"/>
              </a:rPr>
              <a:t>For example, the list 1 1 1 1 3 3 3 3 5 has median 3. </a:t>
            </a:r>
          </a:p>
        </p:txBody>
      </p:sp>
      <p:grpSp>
        <p:nvGrpSpPr>
          <p:cNvPr id="119811" name="Group 3">
            <a:extLst>
              <a:ext uri="{FF2B5EF4-FFF2-40B4-BE49-F238E27FC236}">
                <a16:creationId xmlns:a16="http://schemas.microsoft.com/office/drawing/2014/main" id="{730D0A4E-76A7-42DD-AFBC-EA647121ECF2}"/>
              </a:ext>
            </a:extLst>
          </p:cNvPr>
          <p:cNvGrpSpPr>
            <a:grpSpLocks/>
          </p:cNvGrpSpPr>
          <p:nvPr/>
        </p:nvGrpSpPr>
        <p:grpSpPr bwMode="auto">
          <a:xfrm>
            <a:off x="838200" y="2362200"/>
            <a:ext cx="7239000" cy="2590800"/>
            <a:chOff x="528" y="1968"/>
            <a:chExt cx="4560" cy="1632"/>
          </a:xfrm>
        </p:grpSpPr>
        <p:sp>
          <p:nvSpPr>
            <p:cNvPr id="119812" name="Rectangle 4">
              <a:extLst>
                <a:ext uri="{FF2B5EF4-FFF2-40B4-BE49-F238E27FC236}">
                  <a16:creationId xmlns:a16="http://schemas.microsoft.com/office/drawing/2014/main" id="{0D1EEC32-B40D-4B2D-A084-A6F62419111D}"/>
                </a:ext>
              </a:extLst>
            </p:cNvPr>
            <p:cNvSpPr>
              <a:spLocks noChangeArrowheads="1"/>
            </p:cNvSpPr>
            <p:nvPr/>
          </p:nvSpPr>
          <p:spPr bwMode="auto">
            <a:xfrm>
              <a:off x="528" y="1968"/>
              <a:ext cx="1632" cy="124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3" name="Rectangle 5">
              <a:extLst>
                <a:ext uri="{FF2B5EF4-FFF2-40B4-BE49-F238E27FC236}">
                  <a16:creationId xmlns:a16="http://schemas.microsoft.com/office/drawing/2014/main" id="{F24F8392-21D8-4A78-A246-49E8ADA91E16}"/>
                </a:ext>
              </a:extLst>
            </p:cNvPr>
            <p:cNvSpPr>
              <a:spLocks noChangeArrowheads="1"/>
            </p:cNvSpPr>
            <p:nvPr/>
          </p:nvSpPr>
          <p:spPr bwMode="auto">
            <a:xfrm>
              <a:off x="3456" y="1968"/>
              <a:ext cx="1632" cy="1248"/>
            </a:xfrm>
            <a:prstGeom prst="rect">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4" name="Rectangle 6">
              <a:extLst>
                <a:ext uri="{FF2B5EF4-FFF2-40B4-BE49-F238E27FC236}">
                  <a16:creationId xmlns:a16="http://schemas.microsoft.com/office/drawing/2014/main" id="{4960B08B-6188-46EA-813D-6816429AFAD8}"/>
                </a:ext>
              </a:extLst>
            </p:cNvPr>
            <p:cNvSpPr>
              <a:spLocks noChangeArrowheads="1"/>
            </p:cNvSpPr>
            <p:nvPr/>
          </p:nvSpPr>
          <p:spPr bwMode="auto">
            <a:xfrm>
              <a:off x="864" y="2256"/>
              <a:ext cx="432" cy="336"/>
            </a:xfrm>
            <a:prstGeom prst="rect">
              <a:avLst/>
            </a:prstGeom>
            <a:noFill/>
            <a:ln w="25400">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5" name="Oval 7">
              <a:extLst>
                <a:ext uri="{FF2B5EF4-FFF2-40B4-BE49-F238E27FC236}">
                  <a16:creationId xmlns:a16="http://schemas.microsoft.com/office/drawing/2014/main" id="{C20958BE-55C3-4F53-9292-51B95B63EB31}"/>
                </a:ext>
              </a:extLst>
            </p:cNvPr>
            <p:cNvSpPr>
              <a:spLocks noChangeArrowheads="1"/>
            </p:cNvSpPr>
            <p:nvPr/>
          </p:nvSpPr>
          <p:spPr bwMode="auto">
            <a:xfrm>
              <a:off x="1056" y="2400"/>
              <a:ext cx="48" cy="48"/>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6" name="Oval 8">
              <a:extLst>
                <a:ext uri="{FF2B5EF4-FFF2-40B4-BE49-F238E27FC236}">
                  <a16:creationId xmlns:a16="http://schemas.microsoft.com/office/drawing/2014/main" id="{83EE6E09-1FDD-48FB-9DEC-E4DD3D717B5E}"/>
                </a:ext>
              </a:extLst>
            </p:cNvPr>
            <p:cNvSpPr>
              <a:spLocks noChangeArrowheads="1"/>
            </p:cNvSpPr>
            <p:nvPr/>
          </p:nvSpPr>
          <p:spPr bwMode="auto">
            <a:xfrm>
              <a:off x="3984" y="2400"/>
              <a:ext cx="48" cy="48"/>
            </a:xfrm>
            <a:prstGeom prst="ellipse">
              <a:avLst/>
            </a:prstGeom>
            <a:solidFill>
              <a:schemeClr val="tx1"/>
            </a:solidFill>
            <a:ln w="254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7" name="Text Box 9">
              <a:extLst>
                <a:ext uri="{FF2B5EF4-FFF2-40B4-BE49-F238E27FC236}">
                  <a16:creationId xmlns:a16="http://schemas.microsoft.com/office/drawing/2014/main" id="{2FF25BCE-8472-4585-B194-B23C035BCFD8}"/>
                </a:ext>
              </a:extLst>
            </p:cNvPr>
            <p:cNvSpPr txBox="1">
              <a:spLocks noChangeArrowheads="1"/>
            </p:cNvSpPr>
            <p:nvPr/>
          </p:nvSpPr>
          <p:spPr bwMode="auto">
            <a:xfrm>
              <a:off x="2442" y="2496"/>
              <a:ext cx="629"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en-US" sz="2400">
                  <a:latin typeface="Times New Roman" panose="02020603050405020304" pitchFamily="18" charset="0"/>
                </a:rPr>
                <a:t>median</a:t>
              </a:r>
            </a:p>
          </p:txBody>
        </p:sp>
        <p:sp>
          <p:nvSpPr>
            <p:cNvPr id="119818" name="Text Box 10">
              <a:extLst>
                <a:ext uri="{FF2B5EF4-FFF2-40B4-BE49-F238E27FC236}">
                  <a16:creationId xmlns:a16="http://schemas.microsoft.com/office/drawing/2014/main" id="{7B4A900C-21E0-4328-BA1F-B1A47EA2B4EA}"/>
                </a:ext>
              </a:extLst>
            </p:cNvPr>
            <p:cNvSpPr txBox="1">
              <a:spLocks noChangeArrowheads="1"/>
            </p:cNvSpPr>
            <p:nvPr/>
          </p:nvSpPr>
          <p:spPr bwMode="auto">
            <a:xfrm>
              <a:off x="3878" y="2553"/>
              <a:ext cx="4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g(x,y)</a:t>
              </a:r>
              <a:endParaRPr lang="en-US" altLang="en-US" sz="2400">
                <a:latin typeface="Times New Roman" panose="02020603050405020304" pitchFamily="18" charset="0"/>
              </a:endParaRPr>
            </a:p>
          </p:txBody>
        </p:sp>
        <p:sp>
          <p:nvSpPr>
            <p:cNvPr id="119819" name="Text Box 11">
              <a:extLst>
                <a:ext uri="{FF2B5EF4-FFF2-40B4-BE49-F238E27FC236}">
                  <a16:creationId xmlns:a16="http://schemas.microsoft.com/office/drawing/2014/main" id="{5C823613-DD87-4D58-8FF4-C7816C2D29AC}"/>
                </a:ext>
              </a:extLst>
            </p:cNvPr>
            <p:cNvSpPr txBox="1">
              <a:spLocks noChangeArrowheads="1"/>
            </p:cNvSpPr>
            <p:nvPr/>
          </p:nvSpPr>
          <p:spPr bwMode="auto">
            <a:xfrm>
              <a:off x="710" y="3290"/>
              <a:ext cx="10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input image  </a:t>
              </a:r>
              <a:r>
                <a:rPr lang="en-US" altLang="en-US" sz="2400" b="1">
                  <a:latin typeface="Times New Roman" panose="02020603050405020304" pitchFamily="18" charset="0"/>
                </a:rPr>
                <a:t>f</a:t>
              </a:r>
              <a:endParaRPr lang="en-US" altLang="en-US" sz="2400">
                <a:latin typeface="Times New Roman" panose="02020603050405020304" pitchFamily="18" charset="0"/>
              </a:endParaRPr>
            </a:p>
          </p:txBody>
        </p:sp>
        <p:sp>
          <p:nvSpPr>
            <p:cNvPr id="119820" name="Text Box 12">
              <a:extLst>
                <a:ext uri="{FF2B5EF4-FFF2-40B4-BE49-F238E27FC236}">
                  <a16:creationId xmlns:a16="http://schemas.microsoft.com/office/drawing/2014/main" id="{E8C20B43-E20E-4064-AE20-E8C8C709904E}"/>
                </a:ext>
              </a:extLst>
            </p:cNvPr>
            <p:cNvSpPr txBox="1">
              <a:spLocks noChangeArrowheads="1"/>
            </p:cNvSpPr>
            <p:nvPr/>
          </p:nvSpPr>
          <p:spPr bwMode="auto">
            <a:xfrm>
              <a:off x="3744" y="3312"/>
              <a:ext cx="12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output image  </a:t>
              </a:r>
              <a:r>
                <a:rPr lang="en-US" altLang="en-US" sz="2400" b="1">
                  <a:latin typeface="Times New Roman" panose="02020603050405020304" pitchFamily="18" charset="0"/>
                </a:rPr>
                <a:t>g</a:t>
              </a:r>
              <a:endParaRPr lang="en-US" altLang="en-US" sz="2400">
                <a:latin typeface="Times New Roman" panose="02020603050405020304" pitchFamily="18" charset="0"/>
              </a:endParaRPr>
            </a:p>
          </p:txBody>
        </p:sp>
        <p:sp>
          <p:nvSpPr>
            <p:cNvPr id="119821" name="Line 13">
              <a:extLst>
                <a:ext uri="{FF2B5EF4-FFF2-40B4-BE49-F238E27FC236}">
                  <a16:creationId xmlns:a16="http://schemas.microsoft.com/office/drawing/2014/main" id="{33D99AA0-A3B1-4F5F-A6FF-BC1E552937E7}"/>
                </a:ext>
              </a:extLst>
            </p:cNvPr>
            <p:cNvSpPr>
              <a:spLocks noChangeShapeType="1"/>
            </p:cNvSpPr>
            <p:nvPr/>
          </p:nvSpPr>
          <p:spPr bwMode="auto">
            <a:xfrm>
              <a:off x="1200" y="2400"/>
              <a:ext cx="1344" cy="96"/>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2" name="Line 14">
              <a:extLst>
                <a:ext uri="{FF2B5EF4-FFF2-40B4-BE49-F238E27FC236}">
                  <a16:creationId xmlns:a16="http://schemas.microsoft.com/office/drawing/2014/main" id="{B89E346B-03FE-43FC-951A-FD7BB5A7E74C}"/>
                </a:ext>
              </a:extLst>
            </p:cNvPr>
            <p:cNvSpPr>
              <a:spLocks noChangeShapeType="1"/>
            </p:cNvSpPr>
            <p:nvPr/>
          </p:nvSpPr>
          <p:spPr bwMode="auto">
            <a:xfrm flipV="1">
              <a:off x="2976" y="2448"/>
              <a:ext cx="816" cy="48"/>
            </a:xfrm>
            <a:prstGeom prst="line">
              <a:avLst/>
            </a:prstGeom>
            <a:noFill/>
            <a:ln w="508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3" name="Text Box 15">
              <a:extLst>
                <a:ext uri="{FF2B5EF4-FFF2-40B4-BE49-F238E27FC236}">
                  <a16:creationId xmlns:a16="http://schemas.microsoft.com/office/drawing/2014/main" id="{800497F1-1D05-4BEA-A0D2-81CA112D9200}"/>
                </a:ext>
              </a:extLst>
            </p:cNvPr>
            <p:cNvSpPr txBox="1">
              <a:spLocks noChangeArrowheads="1"/>
            </p:cNvSpPr>
            <p:nvPr/>
          </p:nvSpPr>
          <p:spPr bwMode="auto">
            <a:xfrm>
              <a:off x="624" y="2623"/>
              <a:ext cx="1004"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000">
                  <a:latin typeface="Times New Roman" panose="02020603050405020304" pitchFamily="18" charset="0"/>
                </a:rPr>
                <a:t>neighborhood</a:t>
              </a:r>
            </a:p>
            <a:p>
              <a:pPr eaLnBrk="0" hangingPunct="0"/>
              <a:r>
                <a:rPr lang="en-US" altLang="en-US" sz="2000">
                  <a:latin typeface="Times New Roman" panose="02020603050405020304" pitchFamily="18" charset="0"/>
                </a:rPr>
                <a:t>around f(x,y)</a:t>
              </a:r>
            </a:p>
          </p:txBody>
        </p:sp>
      </p:grpSp>
    </p:spTree>
    <p:extLst>
      <p:ext uri="{BB962C8B-B14F-4D97-AF65-F5344CB8AC3E}">
        <p14:creationId xmlns:p14="http://schemas.microsoft.com/office/powerpoint/2010/main" val="42884016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53FA0BEB-8507-44A3-9681-037ADAFDD905}"/>
              </a:ext>
            </a:extLst>
          </p:cNvPr>
          <p:cNvSpPr>
            <a:spLocks noGrp="1" noChangeArrowheads="1"/>
          </p:cNvSpPr>
          <p:nvPr>
            <p:ph type="title"/>
          </p:nvPr>
        </p:nvSpPr>
        <p:spPr/>
        <p:txBody>
          <a:bodyPr>
            <a:normAutofit fontScale="90000"/>
          </a:bodyPr>
          <a:lstStyle/>
          <a:p>
            <a:r>
              <a:rPr lang="en-US" altLang="en-US" dirty="0"/>
              <a:t>Enhancement techniques</a:t>
            </a:r>
            <a:br>
              <a:rPr lang="en-US" altLang="en-US" dirty="0">
                <a:cs typeface="Calibri"/>
              </a:rPr>
            </a:br>
            <a:endParaRPr lang="en-US" altLang="en-US" dirty="0">
              <a:cs typeface="Calibri"/>
            </a:endParaRPr>
          </a:p>
        </p:txBody>
      </p:sp>
      <p:sp>
        <p:nvSpPr>
          <p:cNvPr id="20483" name="Rectangle 3">
            <a:extLst>
              <a:ext uri="{FF2B5EF4-FFF2-40B4-BE49-F238E27FC236}">
                <a16:creationId xmlns:a16="http://schemas.microsoft.com/office/drawing/2014/main" id="{7A1967B9-0196-4EB0-8C85-2A049A1C401D}"/>
              </a:ext>
            </a:extLst>
          </p:cNvPr>
          <p:cNvSpPr>
            <a:spLocks noGrp="1" noChangeArrowheads="1"/>
          </p:cNvSpPr>
          <p:nvPr>
            <p:ph type="body" idx="1"/>
          </p:nvPr>
        </p:nvSpPr>
        <p:spPr>
          <a:xfrm>
            <a:off x="301625" y="1659147"/>
            <a:ext cx="8540750" cy="4727575"/>
          </a:xfrm>
        </p:spPr>
        <p:txBody>
          <a:bodyPr/>
          <a:lstStyle/>
          <a:p>
            <a:pPr>
              <a:lnSpc>
                <a:spcPct val="90000"/>
              </a:lnSpc>
              <a:buClr>
                <a:schemeClr val="tx1"/>
              </a:buClr>
            </a:pPr>
            <a:r>
              <a:rPr lang="en-US" altLang="en-US" sz="2800" b="1" i="1">
                <a:solidFill>
                  <a:srgbClr val="0000FF"/>
                </a:solidFill>
              </a:rPr>
              <a:t>Point operations</a:t>
            </a:r>
            <a:r>
              <a:rPr lang="en-US" altLang="en-US" sz="2800" b="1" i="1"/>
              <a:t> </a:t>
            </a:r>
            <a:r>
              <a:rPr lang="en-US" altLang="en-US" sz="2800"/>
              <a:t>: Each pixel is modified by an equation that is not dependent on other pixel values</a:t>
            </a:r>
          </a:p>
          <a:p>
            <a:pPr>
              <a:lnSpc>
                <a:spcPct val="90000"/>
              </a:lnSpc>
              <a:buClr>
                <a:schemeClr val="tx1"/>
              </a:buClr>
              <a:buFontTx/>
              <a:buNone/>
            </a:pPr>
            <a:endParaRPr lang="en-US" altLang="en-US" sz="900"/>
          </a:p>
          <a:p>
            <a:pPr>
              <a:lnSpc>
                <a:spcPct val="90000"/>
              </a:lnSpc>
              <a:buClr>
                <a:schemeClr val="tx1"/>
              </a:buClr>
            </a:pPr>
            <a:r>
              <a:rPr lang="en-US" altLang="en-US" sz="2800" b="1" i="1">
                <a:solidFill>
                  <a:srgbClr val="0000FF"/>
                </a:solidFill>
              </a:rPr>
              <a:t>Mask operations</a:t>
            </a:r>
            <a:r>
              <a:rPr lang="en-US" altLang="en-US" sz="2800" b="1" i="1"/>
              <a:t> </a:t>
            </a:r>
            <a:r>
              <a:rPr lang="en-US" altLang="en-US" sz="2800"/>
              <a:t>: Each pixel is modified according to the values in a small neighborhood (subimage)</a:t>
            </a:r>
          </a:p>
          <a:p>
            <a:pPr>
              <a:lnSpc>
                <a:spcPct val="90000"/>
              </a:lnSpc>
              <a:buClr>
                <a:schemeClr val="tx1"/>
              </a:buClr>
              <a:buFontTx/>
              <a:buNone/>
            </a:pPr>
            <a:endParaRPr lang="en-US" altLang="en-US" sz="900"/>
          </a:p>
          <a:p>
            <a:pPr>
              <a:lnSpc>
                <a:spcPct val="90000"/>
              </a:lnSpc>
              <a:buClr>
                <a:schemeClr val="tx1"/>
              </a:buClr>
            </a:pPr>
            <a:r>
              <a:rPr lang="en-US" altLang="en-US" sz="2800" b="1" i="1">
                <a:solidFill>
                  <a:srgbClr val="0000FF"/>
                </a:solidFill>
              </a:rPr>
              <a:t>Global operations</a:t>
            </a:r>
            <a:r>
              <a:rPr lang="en-US" altLang="en-US" sz="2800"/>
              <a:t> : All pixel values in the image are taken into consideration</a:t>
            </a:r>
          </a:p>
          <a:p>
            <a:pPr>
              <a:lnSpc>
                <a:spcPct val="90000"/>
              </a:lnSpc>
              <a:buClr>
                <a:schemeClr val="tx1"/>
              </a:buClr>
              <a:buFont typeface="Wingdings" panose="05000000000000000000" pitchFamily="2" charset="2"/>
              <a:buNone/>
            </a:pPr>
            <a:endParaRPr lang="en-US" altLang="en-US" sz="900"/>
          </a:p>
          <a:p>
            <a:pPr>
              <a:lnSpc>
                <a:spcPct val="90000"/>
              </a:lnSpc>
              <a:buClr>
                <a:schemeClr val="tx1"/>
              </a:buClr>
              <a:buFont typeface="Wingdings" panose="05000000000000000000" pitchFamily="2" charset="2"/>
              <a:buNone/>
            </a:pPr>
            <a:r>
              <a:rPr lang="en-US" altLang="en-US" sz="2800"/>
              <a:t>Spatial domain processing methods include all three types, but frequency domain operations, are global operations</a:t>
            </a:r>
          </a:p>
        </p:txBody>
      </p:sp>
    </p:spTree>
    <p:extLst>
      <p:ext uri="{BB962C8B-B14F-4D97-AF65-F5344CB8AC3E}">
        <p14:creationId xmlns:p14="http://schemas.microsoft.com/office/powerpoint/2010/main" val="232238260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a:extLst>
              <a:ext uri="{FF2B5EF4-FFF2-40B4-BE49-F238E27FC236}">
                <a16:creationId xmlns:a16="http://schemas.microsoft.com/office/drawing/2014/main" id="{D2DC4B71-EF55-414E-AD20-E91F7C617638}"/>
              </a:ext>
            </a:extLst>
          </p:cNvPr>
          <p:cNvSpPr>
            <a:spLocks noGrp="1" noChangeArrowheads="1"/>
          </p:cNvSpPr>
          <p:nvPr>
            <p:ph type="title"/>
          </p:nvPr>
        </p:nvSpPr>
        <p:spPr/>
        <p:txBody>
          <a:bodyPr/>
          <a:lstStyle/>
          <a:p>
            <a:r>
              <a:rPr lang="en-US" altLang="en-US"/>
              <a:t>Median Filters</a:t>
            </a:r>
          </a:p>
        </p:txBody>
      </p:sp>
      <p:sp>
        <p:nvSpPr>
          <p:cNvPr id="120835" name="Rectangle 3">
            <a:extLst>
              <a:ext uri="{FF2B5EF4-FFF2-40B4-BE49-F238E27FC236}">
                <a16:creationId xmlns:a16="http://schemas.microsoft.com/office/drawing/2014/main" id="{9AAEE014-1C6F-495B-9A75-4264E369E844}"/>
              </a:ext>
            </a:extLst>
          </p:cNvPr>
          <p:cNvSpPr>
            <a:spLocks noGrp="1" noChangeArrowheads="1"/>
          </p:cNvSpPr>
          <p:nvPr>
            <p:ph type="body" idx="1"/>
          </p:nvPr>
        </p:nvSpPr>
        <p:spPr/>
        <p:txBody>
          <a:bodyPr>
            <a:normAutofit/>
          </a:bodyPr>
          <a:lstStyle/>
          <a:p>
            <a:pPr algn="just">
              <a:lnSpc>
                <a:spcPct val="90000"/>
              </a:lnSpc>
            </a:pPr>
            <a:r>
              <a:rPr lang="en-US" altLang="en-US" sz="2400" dirty="0">
                <a:latin typeface="Times New Roman" pitchFamily="18" charset="0"/>
                <a:cs typeface="Times New Roman" pitchFamily="18" charset="0"/>
              </a:rPr>
              <a:t>replaces the value of a pixel by the median of the gray levels in the neighborhood of that pixel</a:t>
            </a:r>
          </a:p>
          <a:p>
            <a:pPr algn="just">
              <a:lnSpc>
                <a:spcPct val="90000"/>
              </a:lnSpc>
            </a:pPr>
            <a:r>
              <a:rPr lang="en-US" altLang="en-US" sz="2400" dirty="0">
                <a:latin typeface="Times New Roman" pitchFamily="18" charset="0"/>
                <a:cs typeface="Times New Roman" pitchFamily="18" charset="0"/>
              </a:rPr>
              <a:t>quite popular because for certain types of random noise (impulse noise) they provide excellent noise-reduction capabilities. </a:t>
            </a:r>
          </a:p>
          <a:p>
            <a:pPr algn="just">
              <a:lnSpc>
                <a:spcPct val="90000"/>
              </a:lnSpc>
            </a:pPr>
            <a:r>
              <a:rPr lang="en-US" altLang="en-US" sz="2400" dirty="0">
                <a:latin typeface="Times New Roman" pitchFamily="18" charset="0"/>
                <a:cs typeface="Times New Roman" pitchFamily="18" charset="0"/>
              </a:rPr>
              <a:t>Less blurring than linear smoothing filters of similar size.</a:t>
            </a:r>
          </a:p>
          <a:p>
            <a:pPr algn="just">
              <a:lnSpc>
                <a:spcPct val="90000"/>
              </a:lnSpc>
            </a:pPr>
            <a:r>
              <a:rPr lang="en-US" altLang="en-US" sz="2400" dirty="0">
                <a:latin typeface="Times New Roman" pitchFamily="18" charset="0"/>
                <a:cs typeface="Times New Roman" pitchFamily="18" charset="0"/>
              </a:rPr>
              <a:t>forces the points with distinct gray levels to be more like their neighbors.</a:t>
            </a:r>
          </a:p>
          <a:p>
            <a:pPr algn="just">
              <a:lnSpc>
                <a:spcPct val="90000"/>
              </a:lnSpc>
            </a:pPr>
            <a:r>
              <a:rPr lang="en-US" altLang="en-US" sz="2400" dirty="0">
                <a:latin typeface="Times New Roman" pitchFamily="18" charset="0"/>
                <a:cs typeface="Times New Roman" pitchFamily="18" charset="0"/>
              </a:rPr>
              <a:t>particularly good at removing "salt and pepper" noise while preserving edge structure.</a:t>
            </a:r>
          </a:p>
        </p:txBody>
      </p:sp>
    </p:spTree>
    <p:extLst>
      <p:ext uri="{BB962C8B-B14F-4D97-AF65-F5344CB8AC3E}">
        <p14:creationId xmlns:p14="http://schemas.microsoft.com/office/powerpoint/2010/main" val="20728491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08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083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08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08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161</a:t>
            </a:fld>
            <a:endParaRPr lang="en-IN" sz="1400" b="0" strike="noStrike" spc="-1">
              <a:solidFill>
                <a:srgbClr val="000000"/>
              </a:solidFill>
              <a:uFill>
                <a:solidFill>
                  <a:srgbClr val="FFFFFF"/>
                </a:solidFill>
              </a:uFill>
              <a:latin typeface="Times New Roman"/>
            </a:endParaRPr>
          </a:p>
        </p:txBody>
      </p:sp>
      <p:pic>
        <p:nvPicPr>
          <p:cNvPr id="968706" name="Picture 2" descr="https://miro.medium.com/max/700/1*1Hm8TiGAcVaDh1thjE3nzg.png"/>
          <p:cNvPicPr>
            <a:picLocks noChangeAspect="1" noChangeArrowheads="1"/>
          </p:cNvPicPr>
          <p:nvPr/>
        </p:nvPicPr>
        <p:blipFill>
          <a:blip r:embed="rId2"/>
          <a:srcRect/>
          <a:stretch>
            <a:fillRect/>
          </a:stretch>
        </p:blipFill>
        <p:spPr bwMode="auto">
          <a:xfrm>
            <a:off x="642910" y="714356"/>
            <a:ext cx="7286676" cy="4601015"/>
          </a:xfrm>
          <a:prstGeom prst="rect">
            <a:avLst/>
          </a:prstGeom>
          <a:noFill/>
        </p:spPr>
      </p:pic>
      <p:cxnSp>
        <p:nvCxnSpPr>
          <p:cNvPr id="9" name="Straight Arrow Connector 8"/>
          <p:cNvCxnSpPr/>
          <p:nvPr/>
        </p:nvCxnSpPr>
        <p:spPr>
          <a:xfrm>
            <a:off x="2071670" y="857232"/>
            <a:ext cx="1143008" cy="5715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214414" y="571480"/>
            <a:ext cx="1643074" cy="369332"/>
          </a:xfrm>
          <a:prstGeom prst="rect">
            <a:avLst/>
          </a:prstGeom>
          <a:noFill/>
        </p:spPr>
        <p:txBody>
          <a:bodyPr wrap="square" rtlCol="0">
            <a:spAutoFit/>
          </a:bodyPr>
          <a:lstStyle/>
          <a:p>
            <a:r>
              <a:rPr lang="en-IN" dirty="0"/>
              <a:t>Noise</a:t>
            </a:r>
            <a:endParaRPr lang="en-US" dirty="0"/>
          </a:p>
        </p:txBody>
      </p:sp>
      <p:sp>
        <p:nvSpPr>
          <p:cNvPr id="11" name="TextBox 10"/>
          <p:cNvSpPr txBox="1"/>
          <p:nvPr/>
        </p:nvSpPr>
        <p:spPr>
          <a:xfrm>
            <a:off x="2571736" y="5072074"/>
            <a:ext cx="5072098" cy="369332"/>
          </a:xfrm>
          <a:prstGeom prst="rect">
            <a:avLst/>
          </a:prstGeom>
          <a:noFill/>
        </p:spPr>
        <p:txBody>
          <a:bodyPr wrap="square" rtlCol="0">
            <a:spAutoFit/>
          </a:bodyPr>
          <a:lstStyle/>
          <a:p>
            <a:pPr algn="ctr"/>
            <a:r>
              <a:rPr lang="en-IN" dirty="0"/>
              <a:t>Mean </a:t>
            </a:r>
            <a:r>
              <a:rPr lang="en-IN" dirty="0" err="1"/>
              <a:t>vs</a:t>
            </a:r>
            <a:r>
              <a:rPr lang="en-IN" dirty="0"/>
              <a:t> median filtering</a:t>
            </a:r>
            <a:endParaRPr 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p:cNvPicPr>
            <a:picLocks noChangeAspect="1" noChangeArrowheads="1"/>
          </p:cNvPicPr>
          <p:nvPr/>
        </p:nvPicPr>
        <p:blipFill>
          <a:blip r:embed="rId2"/>
          <a:srcRect/>
          <a:stretch>
            <a:fillRect/>
          </a:stretch>
        </p:blipFill>
        <p:spPr bwMode="auto">
          <a:xfrm>
            <a:off x="381000" y="1142984"/>
            <a:ext cx="8763000" cy="4471988"/>
          </a:xfrm>
          <a:prstGeom prst="rect">
            <a:avLst/>
          </a:prstGeom>
          <a:noFill/>
          <a:ln w="9525">
            <a:noFill/>
            <a:miter lim="800000"/>
            <a:headEnd/>
            <a:tailEnd/>
          </a:ln>
        </p:spPr>
      </p:pic>
      <p:sp>
        <p:nvSpPr>
          <p:cNvPr id="103427" name="Text Box 3"/>
          <p:cNvSpPr txBox="1">
            <a:spLocks noChangeArrowheads="1"/>
          </p:cNvSpPr>
          <p:nvPr/>
        </p:nvSpPr>
        <p:spPr bwMode="auto">
          <a:xfrm>
            <a:off x="76200" y="-26988"/>
            <a:ext cx="7151688"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Order-Statistic Filters: Median Filter</a:t>
            </a:r>
          </a:p>
        </p:txBody>
      </p:sp>
      <p:sp>
        <p:nvSpPr>
          <p:cNvPr id="154628" name="Text Box 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54629" name="Rectangle 4"/>
          <p:cNvSpPr>
            <a:spLocks noChangeArrowheads="1"/>
          </p:cNvSpPr>
          <p:nvPr/>
        </p:nvSpPr>
        <p:spPr bwMode="auto">
          <a:xfrm>
            <a:off x="160338" y="4292600"/>
            <a:ext cx="1079500" cy="288925"/>
          </a:xfrm>
          <a:prstGeom prst="rect">
            <a:avLst/>
          </a:prstGeom>
          <a:solidFill>
            <a:schemeClr val="bg1"/>
          </a:solidFill>
          <a:ln w="9525" algn="ctr">
            <a:noFill/>
            <a:round/>
            <a:headEnd/>
            <a:tailEnd type="triangle" w="med" len="med"/>
          </a:ln>
        </p:spPr>
        <p:txBody>
          <a:bodyPr/>
          <a:lstStyle/>
          <a:p>
            <a:pPr eaLnBrk="1" hangingPunct="1"/>
            <a:endParaRPr lang="en-IN"/>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a:extLst>
              <a:ext uri="{FF2B5EF4-FFF2-40B4-BE49-F238E27FC236}">
                <a16:creationId xmlns:a16="http://schemas.microsoft.com/office/drawing/2014/main" id="{47F89AE8-DCF2-448A-B6C0-A3679388B329}"/>
              </a:ext>
            </a:extLst>
          </p:cNvPr>
          <p:cNvSpPr>
            <a:spLocks noGrp="1" noChangeArrowheads="1"/>
          </p:cNvSpPr>
          <p:nvPr>
            <p:ph type="title"/>
          </p:nvPr>
        </p:nvSpPr>
        <p:spPr/>
        <p:txBody>
          <a:bodyPr/>
          <a:lstStyle/>
          <a:p>
            <a:r>
              <a:rPr lang="en-US" altLang="en-US"/>
              <a:t>Sharpening Spatial Filters</a:t>
            </a:r>
          </a:p>
        </p:txBody>
      </p:sp>
      <p:sp>
        <p:nvSpPr>
          <p:cNvPr id="125955" name="Rectangle 3">
            <a:extLst>
              <a:ext uri="{FF2B5EF4-FFF2-40B4-BE49-F238E27FC236}">
                <a16:creationId xmlns:a16="http://schemas.microsoft.com/office/drawing/2014/main" id="{AC5FC457-C3D4-4728-8FC1-DCA24AC93C96}"/>
              </a:ext>
            </a:extLst>
          </p:cNvPr>
          <p:cNvSpPr>
            <a:spLocks noGrp="1" noChangeArrowheads="1"/>
          </p:cNvSpPr>
          <p:nvPr>
            <p:ph type="body" idx="1"/>
          </p:nvPr>
        </p:nvSpPr>
        <p:spPr/>
        <p:txBody>
          <a:bodyPr/>
          <a:lstStyle/>
          <a:p>
            <a:r>
              <a:rPr lang="en-US" altLang="en-US"/>
              <a:t>to highlight fine detail in an image or</a:t>
            </a:r>
          </a:p>
          <a:p>
            <a:r>
              <a:rPr lang="en-US" altLang="en-US"/>
              <a:t>to enhance detail that has been blurred, either in error or as a natural effect of a particular method of image acquisition.</a:t>
            </a:r>
          </a:p>
        </p:txBody>
      </p:sp>
    </p:spTree>
    <p:extLst>
      <p:ext uri="{BB962C8B-B14F-4D97-AF65-F5344CB8AC3E}">
        <p14:creationId xmlns:p14="http://schemas.microsoft.com/office/powerpoint/2010/main" val="129321845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E1B5D9C7-D6C6-4C54-AB75-ECE7F27E04E4}"/>
              </a:ext>
            </a:extLst>
          </p:cNvPr>
          <p:cNvSpPr>
            <a:spLocks noChangeArrowheads="1"/>
          </p:cNvSpPr>
          <p:nvPr/>
        </p:nvSpPr>
        <p:spPr bwMode="auto">
          <a:xfrm>
            <a:off x="381000" y="228600"/>
            <a:ext cx="8382000" cy="4421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eaLnBrk="0" hangingPunct="0">
              <a:spcBef>
                <a:spcPts val="500"/>
              </a:spcBef>
              <a:spcAft>
                <a:spcPts val="500"/>
              </a:spcAft>
            </a:pPr>
            <a:r>
              <a:rPr lang="en-US" altLang="en-US" sz="3200" b="1" dirty="0">
                <a:solidFill>
                  <a:schemeClr val="accent2"/>
                </a:solidFill>
                <a:latin typeface="Times New Roman" panose="02020603050405020304" pitchFamily="18" charset="0"/>
              </a:rPr>
              <a:t>Sharpening</a:t>
            </a:r>
          </a:p>
          <a:p>
            <a:pPr eaLnBrk="0" hangingPunct="0">
              <a:spcBef>
                <a:spcPts val="500"/>
              </a:spcBef>
              <a:spcAft>
                <a:spcPts val="500"/>
              </a:spcAft>
            </a:pPr>
            <a:r>
              <a:rPr lang="en-US" altLang="en-US" sz="2400" dirty="0">
                <a:latin typeface="Times New Roman" panose="02020603050405020304" pitchFamily="18" charset="0"/>
              </a:rPr>
              <a:t>The opposite of smoothing is sharpening. </a:t>
            </a:r>
          </a:p>
          <a:p>
            <a:pPr eaLnBrk="0" hangingPunct="0">
              <a:spcBef>
                <a:spcPts val="500"/>
              </a:spcBef>
              <a:spcAft>
                <a:spcPts val="500"/>
              </a:spcAft>
            </a:pPr>
            <a:r>
              <a:rPr lang="en-US" altLang="en-US" sz="2400" dirty="0">
                <a:solidFill>
                  <a:srgbClr val="0070C0"/>
                </a:solidFill>
                <a:latin typeface="Times New Roman" panose="02020603050405020304" pitchFamily="18" charset="0"/>
              </a:rPr>
              <a:t>The basic idea is to identify those pixels that are substantially different from their neighbors, so that the edges and fine detail stand out. </a:t>
            </a:r>
          </a:p>
          <a:p>
            <a:pPr eaLnBrk="0" hangingPunct="0">
              <a:spcBef>
                <a:spcPts val="500"/>
              </a:spcBef>
              <a:spcAft>
                <a:spcPts val="500"/>
              </a:spcAft>
            </a:pPr>
            <a:r>
              <a:rPr lang="en-US" altLang="en-US" sz="2400" dirty="0">
                <a:latin typeface="Times New Roman" panose="02020603050405020304" pitchFamily="18" charset="0"/>
              </a:rPr>
              <a:t>The usual way to sharpen is to multiply the value of the centre pixel by the number of pixels in the neighborhood (4 in the smallest neighborhood), and then to subtract the sum of the values of the other pixels. </a:t>
            </a:r>
          </a:p>
          <a:p>
            <a:pPr eaLnBrk="0" hangingPunct="0">
              <a:spcBef>
                <a:spcPts val="500"/>
              </a:spcBef>
              <a:spcAft>
                <a:spcPts val="500"/>
              </a:spcAft>
            </a:pPr>
            <a:r>
              <a:rPr lang="en-US" altLang="en-US" sz="2400" dirty="0">
                <a:latin typeface="Times New Roman" panose="02020603050405020304" pitchFamily="18" charset="0"/>
              </a:rPr>
              <a:t>Thus the filter looks like </a:t>
            </a:r>
          </a:p>
        </p:txBody>
      </p:sp>
      <p:grpSp>
        <p:nvGrpSpPr>
          <p:cNvPr id="126979" name="Group 3">
            <a:extLst>
              <a:ext uri="{FF2B5EF4-FFF2-40B4-BE49-F238E27FC236}">
                <a16:creationId xmlns:a16="http://schemas.microsoft.com/office/drawing/2014/main" id="{4025C513-4898-4A6E-A33D-DFAA84092655}"/>
              </a:ext>
            </a:extLst>
          </p:cNvPr>
          <p:cNvGrpSpPr>
            <a:grpSpLocks/>
          </p:cNvGrpSpPr>
          <p:nvPr/>
        </p:nvGrpSpPr>
        <p:grpSpPr bwMode="auto">
          <a:xfrm>
            <a:off x="3276600" y="4572000"/>
            <a:ext cx="2057400" cy="2057400"/>
            <a:chOff x="2448" y="2880"/>
            <a:chExt cx="1296" cy="1296"/>
          </a:xfrm>
        </p:grpSpPr>
        <p:grpSp>
          <p:nvGrpSpPr>
            <p:cNvPr id="126980" name="Group 4">
              <a:extLst>
                <a:ext uri="{FF2B5EF4-FFF2-40B4-BE49-F238E27FC236}">
                  <a16:creationId xmlns:a16="http://schemas.microsoft.com/office/drawing/2014/main" id="{FDC4D05E-CFA8-41A9-8F57-443C9941992B}"/>
                </a:ext>
              </a:extLst>
            </p:cNvPr>
            <p:cNvGrpSpPr>
              <a:grpSpLocks/>
            </p:cNvGrpSpPr>
            <p:nvPr/>
          </p:nvGrpSpPr>
          <p:grpSpPr bwMode="auto">
            <a:xfrm>
              <a:off x="2448" y="2880"/>
              <a:ext cx="1296" cy="1296"/>
              <a:chOff x="2016" y="3024"/>
              <a:chExt cx="1296" cy="1296"/>
            </a:xfrm>
          </p:grpSpPr>
          <p:grpSp>
            <p:nvGrpSpPr>
              <p:cNvPr id="126981" name="Group 5">
                <a:extLst>
                  <a:ext uri="{FF2B5EF4-FFF2-40B4-BE49-F238E27FC236}">
                    <a16:creationId xmlns:a16="http://schemas.microsoft.com/office/drawing/2014/main" id="{6938433E-659F-4D0E-AA21-44681883751A}"/>
                  </a:ext>
                </a:extLst>
              </p:cNvPr>
              <p:cNvGrpSpPr>
                <a:grpSpLocks/>
              </p:cNvGrpSpPr>
              <p:nvPr/>
            </p:nvGrpSpPr>
            <p:grpSpPr bwMode="auto">
              <a:xfrm>
                <a:off x="2016" y="3024"/>
                <a:ext cx="1296" cy="432"/>
                <a:chOff x="2016" y="3024"/>
                <a:chExt cx="1296" cy="432"/>
              </a:xfrm>
            </p:grpSpPr>
            <p:sp>
              <p:nvSpPr>
                <p:cNvPr id="126982" name="Rectangle 6">
                  <a:extLst>
                    <a:ext uri="{FF2B5EF4-FFF2-40B4-BE49-F238E27FC236}">
                      <a16:creationId xmlns:a16="http://schemas.microsoft.com/office/drawing/2014/main" id="{BB6A9E5A-5C4D-4F27-9BF7-5F36370ABFD9}"/>
                    </a:ext>
                  </a:extLst>
                </p:cNvPr>
                <p:cNvSpPr>
                  <a:spLocks noChangeArrowheads="1"/>
                </p:cNvSpPr>
                <p:nvPr/>
              </p:nvSpPr>
              <p:spPr bwMode="auto">
                <a:xfrm>
                  <a:off x="2016"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983" name="Rectangle 7">
                  <a:extLst>
                    <a:ext uri="{FF2B5EF4-FFF2-40B4-BE49-F238E27FC236}">
                      <a16:creationId xmlns:a16="http://schemas.microsoft.com/office/drawing/2014/main" id="{996F63FA-C26E-46D9-A067-6F5CE88F5F92}"/>
                    </a:ext>
                  </a:extLst>
                </p:cNvPr>
                <p:cNvSpPr>
                  <a:spLocks noChangeArrowheads="1"/>
                </p:cNvSpPr>
                <p:nvPr/>
              </p:nvSpPr>
              <p:spPr bwMode="auto">
                <a:xfrm>
                  <a:off x="2880"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984" name="Rectangle 8">
                  <a:extLst>
                    <a:ext uri="{FF2B5EF4-FFF2-40B4-BE49-F238E27FC236}">
                      <a16:creationId xmlns:a16="http://schemas.microsoft.com/office/drawing/2014/main" id="{9488CA6C-10D2-46DB-A0CB-A5AF3DB60507}"/>
                    </a:ext>
                  </a:extLst>
                </p:cNvPr>
                <p:cNvSpPr>
                  <a:spLocks noChangeArrowheads="1"/>
                </p:cNvSpPr>
                <p:nvPr/>
              </p:nvSpPr>
              <p:spPr bwMode="auto">
                <a:xfrm>
                  <a:off x="2448"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985" name="Group 9">
                <a:extLst>
                  <a:ext uri="{FF2B5EF4-FFF2-40B4-BE49-F238E27FC236}">
                    <a16:creationId xmlns:a16="http://schemas.microsoft.com/office/drawing/2014/main" id="{E32BBD6A-5992-4DD6-8CAF-D97FDC89BFFC}"/>
                  </a:ext>
                </a:extLst>
              </p:cNvPr>
              <p:cNvGrpSpPr>
                <a:grpSpLocks/>
              </p:cNvGrpSpPr>
              <p:nvPr/>
            </p:nvGrpSpPr>
            <p:grpSpPr bwMode="auto">
              <a:xfrm>
                <a:off x="2016" y="3888"/>
                <a:ext cx="1296" cy="432"/>
                <a:chOff x="2016" y="3024"/>
                <a:chExt cx="1296" cy="432"/>
              </a:xfrm>
            </p:grpSpPr>
            <p:sp>
              <p:nvSpPr>
                <p:cNvPr id="126986" name="Rectangle 10">
                  <a:extLst>
                    <a:ext uri="{FF2B5EF4-FFF2-40B4-BE49-F238E27FC236}">
                      <a16:creationId xmlns:a16="http://schemas.microsoft.com/office/drawing/2014/main" id="{A3FF296F-C061-4371-8035-F2798AC630D6}"/>
                    </a:ext>
                  </a:extLst>
                </p:cNvPr>
                <p:cNvSpPr>
                  <a:spLocks noChangeArrowheads="1"/>
                </p:cNvSpPr>
                <p:nvPr/>
              </p:nvSpPr>
              <p:spPr bwMode="auto">
                <a:xfrm>
                  <a:off x="2016"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987" name="Rectangle 11">
                  <a:extLst>
                    <a:ext uri="{FF2B5EF4-FFF2-40B4-BE49-F238E27FC236}">
                      <a16:creationId xmlns:a16="http://schemas.microsoft.com/office/drawing/2014/main" id="{67DB0686-D757-4BC2-80DE-27940AE135A0}"/>
                    </a:ext>
                  </a:extLst>
                </p:cNvPr>
                <p:cNvSpPr>
                  <a:spLocks noChangeArrowheads="1"/>
                </p:cNvSpPr>
                <p:nvPr/>
              </p:nvSpPr>
              <p:spPr bwMode="auto">
                <a:xfrm>
                  <a:off x="2880"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988" name="Rectangle 12">
                  <a:extLst>
                    <a:ext uri="{FF2B5EF4-FFF2-40B4-BE49-F238E27FC236}">
                      <a16:creationId xmlns:a16="http://schemas.microsoft.com/office/drawing/2014/main" id="{CE0D0A54-273D-4159-8111-3B6C2B5C47DE}"/>
                    </a:ext>
                  </a:extLst>
                </p:cNvPr>
                <p:cNvSpPr>
                  <a:spLocks noChangeArrowheads="1"/>
                </p:cNvSpPr>
                <p:nvPr/>
              </p:nvSpPr>
              <p:spPr bwMode="auto">
                <a:xfrm>
                  <a:off x="2448"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6989" name="Group 13">
                <a:extLst>
                  <a:ext uri="{FF2B5EF4-FFF2-40B4-BE49-F238E27FC236}">
                    <a16:creationId xmlns:a16="http://schemas.microsoft.com/office/drawing/2014/main" id="{2656E301-620C-41D1-8798-2E104D5C6925}"/>
                  </a:ext>
                </a:extLst>
              </p:cNvPr>
              <p:cNvGrpSpPr>
                <a:grpSpLocks/>
              </p:cNvGrpSpPr>
              <p:nvPr/>
            </p:nvGrpSpPr>
            <p:grpSpPr bwMode="auto">
              <a:xfrm>
                <a:off x="2016" y="3456"/>
                <a:ext cx="1296" cy="432"/>
                <a:chOff x="2016" y="3024"/>
                <a:chExt cx="1296" cy="432"/>
              </a:xfrm>
            </p:grpSpPr>
            <p:sp>
              <p:nvSpPr>
                <p:cNvPr id="126990" name="Rectangle 14">
                  <a:extLst>
                    <a:ext uri="{FF2B5EF4-FFF2-40B4-BE49-F238E27FC236}">
                      <a16:creationId xmlns:a16="http://schemas.microsoft.com/office/drawing/2014/main" id="{991D8C34-63AF-4670-BFC9-65A8D11BFF0F}"/>
                    </a:ext>
                  </a:extLst>
                </p:cNvPr>
                <p:cNvSpPr>
                  <a:spLocks noChangeArrowheads="1"/>
                </p:cNvSpPr>
                <p:nvPr/>
              </p:nvSpPr>
              <p:spPr bwMode="auto">
                <a:xfrm>
                  <a:off x="2016"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991" name="Rectangle 15">
                  <a:extLst>
                    <a:ext uri="{FF2B5EF4-FFF2-40B4-BE49-F238E27FC236}">
                      <a16:creationId xmlns:a16="http://schemas.microsoft.com/office/drawing/2014/main" id="{CF6048CF-E0FB-4FE5-AB7E-6370695858DE}"/>
                    </a:ext>
                  </a:extLst>
                </p:cNvPr>
                <p:cNvSpPr>
                  <a:spLocks noChangeArrowheads="1"/>
                </p:cNvSpPr>
                <p:nvPr/>
              </p:nvSpPr>
              <p:spPr bwMode="auto">
                <a:xfrm>
                  <a:off x="2880"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992" name="Rectangle 16">
                  <a:extLst>
                    <a:ext uri="{FF2B5EF4-FFF2-40B4-BE49-F238E27FC236}">
                      <a16:creationId xmlns:a16="http://schemas.microsoft.com/office/drawing/2014/main" id="{D1C69AF0-37E7-41D2-9385-8479C932D388}"/>
                    </a:ext>
                  </a:extLst>
                </p:cNvPr>
                <p:cNvSpPr>
                  <a:spLocks noChangeArrowheads="1"/>
                </p:cNvSpPr>
                <p:nvPr/>
              </p:nvSpPr>
              <p:spPr bwMode="auto">
                <a:xfrm>
                  <a:off x="2448" y="3024"/>
                  <a:ext cx="432" cy="432"/>
                </a:xfrm>
                <a:prstGeom prst="rect">
                  <a:avLst/>
                </a:prstGeom>
                <a:noFill/>
                <a:ln w="317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126993" name="Text Box 17">
              <a:extLst>
                <a:ext uri="{FF2B5EF4-FFF2-40B4-BE49-F238E27FC236}">
                  <a16:creationId xmlns:a16="http://schemas.microsoft.com/office/drawing/2014/main" id="{EBF1BBE7-DC89-4680-BB3E-1719275F5F59}"/>
                </a:ext>
              </a:extLst>
            </p:cNvPr>
            <p:cNvSpPr txBox="1">
              <a:spLocks noChangeArrowheads="1"/>
            </p:cNvSpPr>
            <p:nvPr/>
          </p:nvSpPr>
          <p:spPr bwMode="auto">
            <a:xfrm>
              <a:off x="2976" y="3408"/>
              <a:ext cx="1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sz="2400">
                  <a:latin typeface="Times New Roman" panose="02020603050405020304" pitchFamily="18" charset="0"/>
                </a:rPr>
                <a:t>4</a:t>
              </a:r>
            </a:p>
          </p:txBody>
        </p:sp>
        <p:sp>
          <p:nvSpPr>
            <p:cNvPr id="126994" name="Text Box 18">
              <a:extLst>
                <a:ext uri="{FF2B5EF4-FFF2-40B4-BE49-F238E27FC236}">
                  <a16:creationId xmlns:a16="http://schemas.microsoft.com/office/drawing/2014/main" id="{0B24D574-8C15-4900-8732-1A18162B52F1}"/>
                </a:ext>
              </a:extLst>
            </p:cNvPr>
            <p:cNvSpPr txBox="1">
              <a:spLocks noChangeArrowheads="1"/>
            </p:cNvSpPr>
            <p:nvPr/>
          </p:nvSpPr>
          <p:spPr bwMode="auto">
            <a:xfrm>
              <a:off x="2928" y="2976"/>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a:t>
              </a:r>
            </a:p>
          </p:txBody>
        </p:sp>
        <p:sp>
          <p:nvSpPr>
            <p:cNvPr id="126995" name="Text Box 19">
              <a:extLst>
                <a:ext uri="{FF2B5EF4-FFF2-40B4-BE49-F238E27FC236}">
                  <a16:creationId xmlns:a16="http://schemas.microsoft.com/office/drawing/2014/main" id="{2FF823EC-B70B-4359-88EF-AAE4637EBA5E}"/>
                </a:ext>
              </a:extLst>
            </p:cNvPr>
            <p:cNvSpPr txBox="1">
              <a:spLocks noChangeArrowheads="1"/>
            </p:cNvSpPr>
            <p:nvPr/>
          </p:nvSpPr>
          <p:spPr bwMode="auto">
            <a:xfrm>
              <a:off x="3360" y="340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a:t>
              </a:r>
            </a:p>
          </p:txBody>
        </p:sp>
        <p:sp>
          <p:nvSpPr>
            <p:cNvPr id="126996" name="Text Box 20">
              <a:extLst>
                <a:ext uri="{FF2B5EF4-FFF2-40B4-BE49-F238E27FC236}">
                  <a16:creationId xmlns:a16="http://schemas.microsoft.com/office/drawing/2014/main" id="{D63F19AA-5DA6-41FC-9A25-F66055F5053D}"/>
                </a:ext>
              </a:extLst>
            </p:cNvPr>
            <p:cNvSpPr txBox="1">
              <a:spLocks noChangeArrowheads="1"/>
            </p:cNvSpPr>
            <p:nvPr/>
          </p:nvSpPr>
          <p:spPr bwMode="auto">
            <a:xfrm>
              <a:off x="2508" y="3408"/>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a:t>
              </a:r>
            </a:p>
          </p:txBody>
        </p:sp>
        <p:sp>
          <p:nvSpPr>
            <p:cNvPr id="126997" name="Text Box 21">
              <a:extLst>
                <a:ext uri="{FF2B5EF4-FFF2-40B4-BE49-F238E27FC236}">
                  <a16:creationId xmlns:a16="http://schemas.microsoft.com/office/drawing/2014/main" id="{8EA88217-5283-4302-8362-815D03C9252A}"/>
                </a:ext>
              </a:extLst>
            </p:cNvPr>
            <p:cNvSpPr txBox="1">
              <a:spLocks noChangeArrowheads="1"/>
            </p:cNvSpPr>
            <p:nvPr/>
          </p:nvSpPr>
          <p:spPr bwMode="auto">
            <a:xfrm>
              <a:off x="2928" y="3840"/>
              <a:ext cx="2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-1</a:t>
              </a:r>
            </a:p>
          </p:txBody>
        </p:sp>
        <p:sp>
          <p:nvSpPr>
            <p:cNvPr id="126998" name="Text Box 22">
              <a:extLst>
                <a:ext uri="{FF2B5EF4-FFF2-40B4-BE49-F238E27FC236}">
                  <a16:creationId xmlns:a16="http://schemas.microsoft.com/office/drawing/2014/main" id="{AC3A005A-4B32-4F80-BFE5-80A3D79FFF26}"/>
                </a:ext>
              </a:extLst>
            </p:cNvPr>
            <p:cNvSpPr txBox="1">
              <a:spLocks noChangeArrowheads="1"/>
            </p:cNvSpPr>
            <p:nvPr/>
          </p:nvSpPr>
          <p:spPr bwMode="auto">
            <a:xfrm>
              <a:off x="3408" y="38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0</a:t>
              </a:r>
            </a:p>
          </p:txBody>
        </p:sp>
        <p:sp>
          <p:nvSpPr>
            <p:cNvPr id="126999" name="Text Box 23">
              <a:extLst>
                <a:ext uri="{FF2B5EF4-FFF2-40B4-BE49-F238E27FC236}">
                  <a16:creationId xmlns:a16="http://schemas.microsoft.com/office/drawing/2014/main" id="{89D4610E-2D2C-42C8-B260-9CD388A0C23E}"/>
                </a:ext>
              </a:extLst>
            </p:cNvPr>
            <p:cNvSpPr txBox="1">
              <a:spLocks noChangeArrowheads="1"/>
            </p:cNvSpPr>
            <p:nvPr/>
          </p:nvSpPr>
          <p:spPr bwMode="auto">
            <a:xfrm>
              <a:off x="2544" y="3840"/>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0</a:t>
              </a:r>
            </a:p>
          </p:txBody>
        </p:sp>
        <p:sp>
          <p:nvSpPr>
            <p:cNvPr id="127000" name="Text Box 24">
              <a:extLst>
                <a:ext uri="{FF2B5EF4-FFF2-40B4-BE49-F238E27FC236}">
                  <a16:creationId xmlns:a16="http://schemas.microsoft.com/office/drawing/2014/main" id="{EDF40C68-DB7E-4DE4-8DED-718E92796A95}"/>
                </a:ext>
              </a:extLst>
            </p:cNvPr>
            <p:cNvSpPr txBox="1">
              <a:spLocks noChangeArrowheads="1"/>
            </p:cNvSpPr>
            <p:nvPr/>
          </p:nvSpPr>
          <p:spPr bwMode="auto">
            <a:xfrm>
              <a:off x="3408"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0</a:t>
              </a:r>
            </a:p>
          </p:txBody>
        </p:sp>
        <p:sp>
          <p:nvSpPr>
            <p:cNvPr id="127001" name="Text Box 25">
              <a:extLst>
                <a:ext uri="{FF2B5EF4-FFF2-40B4-BE49-F238E27FC236}">
                  <a16:creationId xmlns:a16="http://schemas.microsoft.com/office/drawing/2014/main" id="{70B5A459-7E8C-4576-B57A-9E2E70044FF8}"/>
                </a:ext>
              </a:extLst>
            </p:cNvPr>
            <p:cNvSpPr txBox="1">
              <a:spLocks noChangeArrowheads="1"/>
            </p:cNvSpPr>
            <p:nvPr/>
          </p:nvSpPr>
          <p:spPr bwMode="auto">
            <a:xfrm>
              <a:off x="2544" y="2976"/>
              <a:ext cx="2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en-US" sz="2400">
                  <a:latin typeface="Times New Roman" panose="02020603050405020304" pitchFamily="18" charset="0"/>
                </a:rPr>
                <a:t>0</a:t>
              </a:r>
            </a:p>
          </p:txBody>
        </p:sp>
      </p:grpSp>
      <p:sp>
        <p:nvSpPr>
          <p:cNvPr id="127002" name="Text Box 26">
            <a:extLst>
              <a:ext uri="{FF2B5EF4-FFF2-40B4-BE49-F238E27FC236}">
                <a16:creationId xmlns:a16="http://schemas.microsoft.com/office/drawing/2014/main" id="{F8173872-51F7-4045-842E-BFE781C60F02}"/>
              </a:ext>
            </a:extLst>
          </p:cNvPr>
          <p:cNvSpPr txBox="1">
            <a:spLocks noChangeArrowheads="1"/>
          </p:cNvSpPr>
          <p:nvPr/>
        </p:nvSpPr>
        <p:spPr bwMode="auto">
          <a:xfrm>
            <a:off x="5943600" y="5410200"/>
            <a:ext cx="32004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This is just one of a number of sharpening filters one can use</a:t>
            </a:r>
          </a:p>
        </p:txBody>
      </p:sp>
    </p:spTree>
    <p:extLst>
      <p:ext uri="{BB962C8B-B14F-4D97-AF65-F5344CB8AC3E}">
        <p14:creationId xmlns:p14="http://schemas.microsoft.com/office/powerpoint/2010/main" val="424062956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0F0F85F1-EADE-4FC1-90C8-B1C389EBA9E4}"/>
              </a:ext>
            </a:extLst>
          </p:cNvPr>
          <p:cNvSpPr>
            <a:spLocks noGrp="1" noChangeArrowheads="1"/>
          </p:cNvSpPr>
          <p:nvPr>
            <p:ph type="title"/>
          </p:nvPr>
        </p:nvSpPr>
        <p:spPr/>
        <p:txBody>
          <a:bodyPr/>
          <a:lstStyle/>
          <a:p>
            <a:r>
              <a:rPr lang="en-US" altLang="en-US"/>
              <a:t>Blurring vs. Sharpening</a:t>
            </a:r>
          </a:p>
        </p:txBody>
      </p:sp>
      <p:sp>
        <p:nvSpPr>
          <p:cNvPr id="128003" name="Rectangle 3">
            <a:extLst>
              <a:ext uri="{FF2B5EF4-FFF2-40B4-BE49-F238E27FC236}">
                <a16:creationId xmlns:a16="http://schemas.microsoft.com/office/drawing/2014/main" id="{C6C65BCD-F236-4FF2-8E05-CB0FCC2FB98C}"/>
              </a:ext>
            </a:extLst>
          </p:cNvPr>
          <p:cNvSpPr>
            <a:spLocks noGrp="1" noChangeArrowheads="1"/>
          </p:cNvSpPr>
          <p:nvPr>
            <p:ph type="body" idx="1"/>
          </p:nvPr>
        </p:nvSpPr>
        <p:spPr/>
        <p:txBody>
          <a:bodyPr/>
          <a:lstStyle/>
          <a:p>
            <a:r>
              <a:rPr lang="en-US" altLang="en-US" dirty="0"/>
              <a:t>blurring can be done in spatial domain by pixel averaging in a neighbors.</a:t>
            </a:r>
          </a:p>
          <a:p>
            <a:r>
              <a:rPr lang="en-US" altLang="en-US" dirty="0"/>
              <a:t> since averaging is analogous to integration.</a:t>
            </a:r>
          </a:p>
          <a:p>
            <a:r>
              <a:rPr lang="en-US" altLang="en-US" dirty="0"/>
              <a:t>the sharpening is accomplished by spatial differentiation.</a:t>
            </a:r>
          </a:p>
        </p:txBody>
      </p:sp>
    </p:spTree>
    <p:extLst>
      <p:ext uri="{BB962C8B-B14F-4D97-AF65-F5344CB8AC3E}">
        <p14:creationId xmlns:p14="http://schemas.microsoft.com/office/powerpoint/2010/main" val="95182758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9EAF46B-47C2-4625-8CF1-2533C05A665E}"/>
              </a:ext>
            </a:extLst>
          </p:cNvPr>
          <p:cNvSpPr>
            <a:spLocks noGrp="1" noChangeArrowheads="1"/>
          </p:cNvSpPr>
          <p:nvPr>
            <p:ph type="title"/>
          </p:nvPr>
        </p:nvSpPr>
        <p:spPr>
          <a:xfrm>
            <a:off x="357158" y="357166"/>
            <a:ext cx="8229600" cy="704104"/>
          </a:xfrm>
        </p:spPr>
        <p:txBody>
          <a:bodyPr>
            <a:normAutofit fontScale="90000"/>
          </a:bodyPr>
          <a:lstStyle/>
          <a:p>
            <a:r>
              <a:rPr lang="en-US" altLang="en-US" dirty="0"/>
              <a:t>Derivative operator</a:t>
            </a:r>
          </a:p>
        </p:txBody>
      </p:sp>
      <p:sp>
        <p:nvSpPr>
          <p:cNvPr id="129027" name="Rectangle 3">
            <a:extLst>
              <a:ext uri="{FF2B5EF4-FFF2-40B4-BE49-F238E27FC236}">
                <a16:creationId xmlns:a16="http://schemas.microsoft.com/office/drawing/2014/main" id="{CACBC373-79B6-43E1-9613-FA453FE7CB7A}"/>
              </a:ext>
            </a:extLst>
          </p:cNvPr>
          <p:cNvSpPr>
            <a:spLocks noGrp="1" noChangeArrowheads="1"/>
          </p:cNvSpPr>
          <p:nvPr>
            <p:ph type="body" idx="1"/>
          </p:nvPr>
        </p:nvSpPr>
        <p:spPr>
          <a:xfrm>
            <a:off x="457200" y="1357298"/>
            <a:ext cx="8229600" cy="4967302"/>
          </a:xfrm>
        </p:spPr>
        <p:txBody>
          <a:bodyPr>
            <a:normAutofit/>
          </a:bodyPr>
          <a:lstStyle/>
          <a:p>
            <a:pPr>
              <a:lnSpc>
                <a:spcPct val="90000"/>
              </a:lnSpc>
            </a:pPr>
            <a:r>
              <a:rPr lang="en-US" dirty="0"/>
              <a:t>are used to analyze how pixel values change across an image. </a:t>
            </a:r>
          </a:p>
          <a:p>
            <a:pPr>
              <a:lnSpc>
                <a:spcPct val="90000"/>
              </a:lnSpc>
            </a:pPr>
            <a:r>
              <a:rPr lang="en-US" dirty="0"/>
              <a:t>It calculates the rate of change of pixel intensities.</a:t>
            </a:r>
          </a:p>
          <a:p>
            <a:pPr>
              <a:lnSpc>
                <a:spcPct val="90000"/>
              </a:lnSpc>
            </a:pPr>
            <a:r>
              <a:rPr lang="en-US" dirty="0"/>
              <a:t>crucial for tasks like edge detection, image enhancement, and feature extraction. </a:t>
            </a:r>
          </a:p>
          <a:p>
            <a:pPr>
              <a:lnSpc>
                <a:spcPct val="90000"/>
              </a:lnSpc>
            </a:pPr>
            <a:r>
              <a:rPr lang="en-US" dirty="0"/>
              <a:t>two primary types of derivative operators used in digital image processing: </a:t>
            </a:r>
            <a:r>
              <a:rPr lang="en-US" b="1" dirty="0"/>
              <a:t>first-order derivatives</a:t>
            </a:r>
            <a:r>
              <a:rPr lang="en-US" dirty="0"/>
              <a:t> and </a:t>
            </a:r>
            <a:r>
              <a:rPr lang="en-US" b="1" dirty="0"/>
              <a:t>second-order derivatives</a:t>
            </a:r>
            <a:r>
              <a:rPr lang="en-US" dirty="0"/>
              <a:t>.</a:t>
            </a:r>
          </a:p>
          <a:p>
            <a:pPr>
              <a:lnSpc>
                <a:spcPct val="90000"/>
              </a:lnSpc>
            </a:pPr>
            <a:r>
              <a:rPr lang="en-US" altLang="en-US" dirty="0"/>
              <a:t>thus, image differentiation</a:t>
            </a:r>
          </a:p>
          <a:p>
            <a:pPr lvl="1">
              <a:lnSpc>
                <a:spcPct val="90000"/>
              </a:lnSpc>
            </a:pPr>
            <a:r>
              <a:rPr lang="en-US" altLang="en-US" dirty="0"/>
              <a:t> enhances edges and other discontinuities (noise)</a:t>
            </a:r>
          </a:p>
        </p:txBody>
      </p:sp>
    </p:spTree>
    <p:extLst>
      <p:ext uri="{BB962C8B-B14F-4D97-AF65-F5344CB8AC3E}">
        <p14:creationId xmlns:p14="http://schemas.microsoft.com/office/powerpoint/2010/main" val="307868824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0"/>
            <a:ext cx="8229600" cy="1143000"/>
          </a:xfrm>
        </p:spPr>
        <p:txBody>
          <a:bodyPr>
            <a:normAutofit fontScale="90000"/>
          </a:bodyPr>
          <a:lstStyle/>
          <a:p>
            <a:pPr algn="just"/>
            <a:r>
              <a:rPr lang="en-US" altLang="en-US" sz="2700" dirty="0">
                <a:solidFill>
                  <a:srgbClr val="C00000"/>
                </a:solidFill>
              </a:rPr>
              <a:t>The strength of the response of a derivative operator is proportional to the degree of discontinuity of the image at the point at which the operator is applied.</a:t>
            </a:r>
            <a:endParaRPr lang="en-US" dirty="0">
              <a:solidFill>
                <a:srgbClr val="C00000"/>
              </a:solidFill>
            </a:endParaRPr>
          </a:p>
        </p:txBody>
      </p:sp>
      <p:sp>
        <p:nvSpPr>
          <p:cNvPr id="3" name="Content Placeholder 2"/>
          <p:cNvSpPr>
            <a:spLocks noGrp="1"/>
          </p:cNvSpPr>
          <p:nvPr>
            <p:ph idx="1"/>
          </p:nvPr>
        </p:nvSpPr>
        <p:spPr>
          <a:xfrm>
            <a:off x="357158" y="1357298"/>
            <a:ext cx="8229600" cy="4143404"/>
          </a:xfrm>
        </p:spPr>
        <p:txBody>
          <a:bodyPr/>
          <a:lstStyle/>
          <a:p>
            <a:r>
              <a:rPr lang="en-US" sz="2000" dirty="0"/>
              <a:t>derivative operator measures the rate of change of pixel intensities.</a:t>
            </a:r>
          </a:p>
          <a:p>
            <a:r>
              <a:rPr lang="en-US" sz="2000" dirty="0"/>
              <a:t>sudden change or discontinuity in pixel values, indicates the presence of an edge or some significant feature in the image.</a:t>
            </a:r>
          </a:p>
          <a:p>
            <a:r>
              <a:rPr lang="en-US" sz="2000" dirty="0"/>
              <a:t>in smooth regions where pixel values change gradually, the rate of change (and derivative response) is low.</a:t>
            </a:r>
          </a:p>
          <a:p>
            <a:r>
              <a:rPr lang="en-US" sz="2000" dirty="0"/>
              <a:t>Derivatives capture these discontinuities by measuring the steepness of intensity changes. </a:t>
            </a:r>
          </a:p>
          <a:p>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167</a:t>
            </a:fld>
            <a:endParaRPr lang="en-IN" sz="1400" b="0" strike="noStrike" spc="-1">
              <a:solidFill>
                <a:srgbClr val="000000"/>
              </a:solidFill>
              <a:uFill>
                <a:solidFill>
                  <a:srgbClr val="FFFFFF"/>
                </a:solidFill>
              </a:uFill>
              <a:latin typeface="Times New Roman"/>
            </a:endParaRPr>
          </a:p>
        </p:txBody>
      </p:sp>
      <p:pic>
        <p:nvPicPr>
          <p:cNvPr id="6" name="Picture 4">
            <a:extLst>
              <a:ext uri="{FF2B5EF4-FFF2-40B4-BE49-F238E27FC236}">
                <a16:creationId xmlns:a16="http://schemas.microsoft.com/office/drawing/2014/main" id="{4870CEF3-23E3-463B-B578-85D5E7726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928926" y="5214950"/>
            <a:ext cx="2782889" cy="923174"/>
          </a:xfrm>
          <a:prstGeom prst="rect">
            <a:avLst/>
          </a:prstGeom>
          <a:noFill/>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EAA8C396-FF32-4E75-A4FB-4085E083A429}"/>
              </a:ext>
            </a:extLst>
          </p:cNvPr>
          <p:cNvSpPr>
            <a:spLocks noGrp="1" noChangeArrowheads="1"/>
          </p:cNvSpPr>
          <p:nvPr>
            <p:ph type="title"/>
          </p:nvPr>
        </p:nvSpPr>
        <p:spPr/>
        <p:txBody>
          <a:bodyPr/>
          <a:lstStyle/>
          <a:p>
            <a:r>
              <a:rPr lang="en-US" altLang="en-US"/>
              <a:t>First-order derivative</a:t>
            </a:r>
          </a:p>
        </p:txBody>
      </p:sp>
      <p:sp>
        <p:nvSpPr>
          <p:cNvPr id="177155" name="Rectangle 3">
            <a:extLst>
              <a:ext uri="{FF2B5EF4-FFF2-40B4-BE49-F238E27FC236}">
                <a16:creationId xmlns:a16="http://schemas.microsoft.com/office/drawing/2014/main" id="{6C7FA742-7FA4-46B3-A232-C0E78CFC6468}"/>
              </a:ext>
            </a:extLst>
          </p:cNvPr>
          <p:cNvSpPr>
            <a:spLocks noGrp="1" noChangeArrowheads="1"/>
          </p:cNvSpPr>
          <p:nvPr>
            <p:ph type="body" sz="half" idx="1"/>
          </p:nvPr>
        </p:nvSpPr>
        <p:spPr>
          <a:xfrm>
            <a:off x="457200" y="1600200"/>
            <a:ext cx="8153400" cy="1303338"/>
          </a:xfrm>
        </p:spPr>
        <p:txBody>
          <a:bodyPr/>
          <a:lstStyle/>
          <a:p>
            <a:r>
              <a:rPr lang="en-US" altLang="en-US" sz="2800"/>
              <a:t> a basic definition of the first-order derivative of a one-dimensional function f(x) is the difference</a:t>
            </a:r>
          </a:p>
        </p:txBody>
      </p:sp>
      <p:pic>
        <p:nvPicPr>
          <p:cNvPr id="177156" name="Picture 4">
            <a:extLst>
              <a:ext uri="{FF2B5EF4-FFF2-40B4-BE49-F238E27FC236}">
                <a16:creationId xmlns:a16="http://schemas.microsoft.com/office/drawing/2014/main" id="{4870CEF3-23E3-463B-B578-85D5E77269E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2074863" y="3055938"/>
            <a:ext cx="5287962" cy="1754187"/>
          </a:xfrm>
          <a:noFill/>
          <a:ln/>
        </p:spPr>
      </p:pic>
    </p:spTree>
    <p:extLst>
      <p:ext uri="{BB962C8B-B14F-4D97-AF65-F5344CB8AC3E}">
        <p14:creationId xmlns:p14="http://schemas.microsoft.com/office/powerpoint/2010/main" val="92490862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00708966-3D10-4B73-A094-AEA085E109EC}"/>
              </a:ext>
            </a:extLst>
          </p:cNvPr>
          <p:cNvSpPr>
            <a:spLocks noGrp="1" noChangeArrowheads="1"/>
          </p:cNvSpPr>
          <p:nvPr>
            <p:ph type="title"/>
          </p:nvPr>
        </p:nvSpPr>
        <p:spPr>
          <a:xfrm>
            <a:off x="500034" y="500042"/>
            <a:ext cx="8229600" cy="632666"/>
          </a:xfrm>
        </p:spPr>
        <p:txBody>
          <a:bodyPr>
            <a:normAutofit fontScale="90000"/>
          </a:bodyPr>
          <a:lstStyle/>
          <a:p>
            <a:r>
              <a:rPr lang="en-US" altLang="en-US" sz="4000" dirty="0"/>
              <a:t>Properties of first order derivatives</a:t>
            </a:r>
          </a:p>
        </p:txBody>
      </p:sp>
      <p:sp>
        <p:nvSpPr>
          <p:cNvPr id="131075" name="Rectangle 3">
            <a:extLst>
              <a:ext uri="{FF2B5EF4-FFF2-40B4-BE49-F238E27FC236}">
                <a16:creationId xmlns:a16="http://schemas.microsoft.com/office/drawing/2014/main" id="{504A0AF4-CF7C-4021-B97A-1811F1204F00}"/>
              </a:ext>
            </a:extLst>
          </p:cNvPr>
          <p:cNvSpPr>
            <a:spLocks noGrp="1" noChangeArrowheads="1"/>
          </p:cNvSpPr>
          <p:nvPr>
            <p:ph type="body" idx="1"/>
          </p:nvPr>
        </p:nvSpPr>
        <p:spPr>
          <a:xfrm>
            <a:off x="285720" y="1357298"/>
            <a:ext cx="8229600" cy="4389120"/>
          </a:xfrm>
        </p:spPr>
        <p:txBody>
          <a:bodyPr/>
          <a:lstStyle/>
          <a:p>
            <a:r>
              <a:rPr lang="en-US" altLang="en-US" dirty="0"/>
              <a:t>Must be zero in flat segments (areas of constant gray-level values)</a:t>
            </a:r>
          </a:p>
          <a:p>
            <a:r>
              <a:rPr lang="en-US" altLang="en-US" dirty="0"/>
              <a:t>Must be nonzero at the onset of a gray-level step or ramp </a:t>
            </a:r>
          </a:p>
          <a:p>
            <a:r>
              <a:rPr lang="en-US" altLang="en-US" dirty="0"/>
              <a:t>Must be nonzero along ramp</a:t>
            </a:r>
          </a:p>
          <a:p>
            <a:pPr>
              <a:buFontTx/>
              <a:buNone/>
            </a:pPr>
            <a:endParaRPr lang="en-US" altLang="en-US" dirty="0"/>
          </a:p>
          <a:p>
            <a:endParaRPr lang="en-US" altLang="en-US" dirty="0"/>
          </a:p>
        </p:txBody>
      </p:sp>
    </p:spTree>
    <p:extLst>
      <p:ext uri="{BB962C8B-B14F-4D97-AF65-F5344CB8AC3E}">
        <p14:creationId xmlns:p14="http://schemas.microsoft.com/office/powerpoint/2010/main" val="40681805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6865FC6-ED71-4611-9F8F-6F1C0AC70537}"/>
              </a:ext>
            </a:extLst>
          </p:cNvPr>
          <p:cNvSpPr>
            <a:spLocks noGrp="1" noChangeArrowheads="1"/>
          </p:cNvSpPr>
          <p:nvPr>
            <p:ph type="title"/>
          </p:nvPr>
        </p:nvSpPr>
        <p:spPr/>
        <p:txBody>
          <a:bodyPr>
            <a:normAutofit fontScale="90000"/>
          </a:bodyPr>
          <a:lstStyle/>
          <a:p>
            <a:r>
              <a:rPr lang="en-US" altLang="en-US" dirty="0"/>
              <a:t>Point Processing</a:t>
            </a:r>
            <a:br>
              <a:rPr lang="en-US" altLang="en-US" dirty="0">
                <a:cs typeface="Calibri"/>
              </a:rPr>
            </a:br>
            <a:endParaRPr lang="en-US" altLang="en-US" dirty="0">
              <a:cs typeface="Calibri"/>
            </a:endParaRPr>
          </a:p>
        </p:txBody>
      </p:sp>
      <p:sp>
        <p:nvSpPr>
          <p:cNvPr id="21507" name="Rectangle 3">
            <a:extLst>
              <a:ext uri="{FF2B5EF4-FFF2-40B4-BE49-F238E27FC236}">
                <a16:creationId xmlns:a16="http://schemas.microsoft.com/office/drawing/2014/main" id="{E7210F34-E2A1-4732-8A48-4049B85322DE}"/>
              </a:ext>
            </a:extLst>
          </p:cNvPr>
          <p:cNvSpPr>
            <a:spLocks noGrp="1" noChangeArrowheads="1"/>
          </p:cNvSpPr>
          <p:nvPr>
            <p:ph type="body" idx="1"/>
          </p:nvPr>
        </p:nvSpPr>
        <p:spPr>
          <a:xfrm>
            <a:off x="301625" y="1295400"/>
            <a:ext cx="8540750" cy="4498975"/>
          </a:xfrm>
        </p:spPr>
        <p:txBody>
          <a:bodyPr>
            <a:normAutofit lnSpcReduction="10000"/>
          </a:bodyPr>
          <a:lstStyle/>
          <a:p>
            <a:pPr>
              <a:lnSpc>
                <a:spcPct val="90000"/>
              </a:lnSpc>
            </a:pPr>
            <a:r>
              <a:rPr lang="en-US" altLang="en-US" sz="2800" dirty="0">
                <a:latin typeface="CMSS10" charset="0"/>
              </a:rPr>
              <a:t>utilize a “function” </a:t>
            </a:r>
            <a:r>
              <a:rPr lang="en-US" altLang="en-US" sz="2800" i="1" dirty="0">
                <a:latin typeface="CMMI12" charset="0"/>
              </a:rPr>
              <a:t>g</a:t>
            </a:r>
            <a:r>
              <a:rPr lang="en-US" altLang="en-US" sz="2800" dirty="0">
                <a:latin typeface="CMR17" charset="0"/>
              </a:rPr>
              <a:t>(</a:t>
            </a:r>
            <a:r>
              <a:rPr lang="en-US" altLang="en-US" sz="2800" i="1" dirty="0">
                <a:latin typeface="CMMI12" charset="0"/>
              </a:rPr>
              <a:t>l</a:t>
            </a:r>
            <a:r>
              <a:rPr lang="en-US" altLang="en-US" sz="2800" dirty="0">
                <a:latin typeface="CMR17" charset="0"/>
              </a:rPr>
              <a:t>) (</a:t>
            </a:r>
            <a:r>
              <a:rPr lang="en-US" altLang="en-US" sz="2800" i="1" dirty="0">
                <a:latin typeface="CMMI12" charset="0"/>
              </a:rPr>
              <a:t>l </a:t>
            </a:r>
            <a:r>
              <a:rPr lang="en-US" altLang="en-US" sz="2800" dirty="0">
                <a:latin typeface="CMR17" charset="0"/>
              </a:rPr>
              <a:t>= 0,</a:t>
            </a:r>
            <a:r>
              <a:rPr lang="en-US" altLang="en-US" sz="2800" i="1" dirty="0">
                <a:latin typeface="CMMI12" charset="0"/>
              </a:rPr>
              <a:t>…,</a:t>
            </a:r>
            <a:r>
              <a:rPr lang="en-US" altLang="en-US" sz="2800" dirty="0">
                <a:latin typeface="CMR17" charset="0"/>
              </a:rPr>
              <a:t>255) </a:t>
            </a:r>
            <a:r>
              <a:rPr lang="en-US" altLang="en-US" sz="2800" dirty="0">
                <a:latin typeface="CMSS10" charset="0"/>
              </a:rPr>
              <a:t>to generate a new image </a:t>
            </a:r>
            <a:r>
              <a:rPr lang="en-US" altLang="en-US" sz="2800" dirty="0">
                <a:latin typeface="CMBX12" charset="0"/>
              </a:rPr>
              <a:t>B </a:t>
            </a:r>
            <a:r>
              <a:rPr lang="en-US" altLang="en-US" sz="2800" dirty="0">
                <a:latin typeface="CMSS10" charset="0"/>
              </a:rPr>
              <a:t>from a given image </a:t>
            </a:r>
            <a:r>
              <a:rPr lang="en-US" altLang="en-US" sz="2800" dirty="0">
                <a:latin typeface="CMBX12" charset="0"/>
              </a:rPr>
              <a:t>A </a:t>
            </a:r>
            <a:r>
              <a:rPr lang="en-US" altLang="en-US" sz="2800" dirty="0">
                <a:latin typeface="CMSS10" charset="0"/>
              </a:rPr>
              <a:t>via:</a:t>
            </a:r>
          </a:p>
          <a:p>
            <a:pPr lvl="1">
              <a:lnSpc>
                <a:spcPct val="90000"/>
              </a:lnSpc>
              <a:buFontTx/>
              <a:buNone/>
            </a:pPr>
            <a:r>
              <a:rPr lang="en-US" altLang="en-US" sz="2400" i="1" dirty="0">
                <a:latin typeface="CMMI12" charset="0"/>
              </a:rPr>
              <a:t>B</a:t>
            </a:r>
            <a:r>
              <a:rPr lang="en-US" altLang="en-US" sz="2400" dirty="0">
                <a:latin typeface="CMR17" charset="0"/>
              </a:rPr>
              <a:t>(</a:t>
            </a:r>
            <a:r>
              <a:rPr lang="en-US" altLang="en-US" sz="2400" i="1" dirty="0" err="1">
                <a:latin typeface="CMMI12" charset="0"/>
              </a:rPr>
              <a:t>i,j</a:t>
            </a:r>
            <a:r>
              <a:rPr lang="en-US" altLang="en-US" sz="2400" dirty="0">
                <a:latin typeface="CMR17" charset="0"/>
              </a:rPr>
              <a:t>) = </a:t>
            </a:r>
            <a:r>
              <a:rPr lang="en-US" altLang="en-US" sz="2400" i="1" dirty="0">
                <a:latin typeface="CMMI12" charset="0"/>
              </a:rPr>
              <a:t>g</a:t>
            </a:r>
            <a:r>
              <a:rPr lang="en-US" altLang="en-US" sz="2400" dirty="0">
                <a:latin typeface="CMR17" charset="0"/>
              </a:rPr>
              <a:t>(</a:t>
            </a:r>
            <a:r>
              <a:rPr lang="en-US" altLang="en-US" sz="2400" i="1" dirty="0">
                <a:latin typeface="CMMI12" charset="0"/>
              </a:rPr>
              <a:t>A</a:t>
            </a:r>
            <a:r>
              <a:rPr lang="en-US" altLang="en-US" sz="2400" dirty="0">
                <a:latin typeface="CMR17" charset="0"/>
              </a:rPr>
              <a:t>(</a:t>
            </a:r>
            <a:r>
              <a:rPr lang="en-US" altLang="en-US" sz="2400" i="1" dirty="0" err="1">
                <a:latin typeface="CMMI12" charset="0"/>
              </a:rPr>
              <a:t>i</a:t>
            </a:r>
            <a:r>
              <a:rPr lang="en-US" altLang="en-US" sz="2400" i="1" dirty="0">
                <a:latin typeface="CMMI12" charset="0"/>
              </a:rPr>
              <a:t>, j</a:t>
            </a:r>
            <a:r>
              <a:rPr lang="en-US" altLang="en-US" sz="2400" dirty="0">
                <a:latin typeface="CMR17" charset="0"/>
              </a:rPr>
              <a:t>))</a:t>
            </a:r>
            <a:r>
              <a:rPr lang="en-US" altLang="en-US" sz="2400" i="1" dirty="0">
                <a:latin typeface="CMMI12" charset="0"/>
              </a:rPr>
              <a:t>; </a:t>
            </a:r>
            <a:r>
              <a:rPr lang="en-US" altLang="en-US" sz="2400" i="1" dirty="0" err="1">
                <a:latin typeface="CMMI12" charset="0"/>
              </a:rPr>
              <a:t>i</a:t>
            </a:r>
            <a:r>
              <a:rPr lang="en-US" altLang="en-US" sz="2400" i="1" dirty="0">
                <a:latin typeface="CMMI12" charset="0"/>
              </a:rPr>
              <a:t> </a:t>
            </a:r>
            <a:r>
              <a:rPr lang="en-US" altLang="en-US" sz="2400" dirty="0">
                <a:latin typeface="CMR17" charset="0"/>
              </a:rPr>
              <a:t>= 0,…,</a:t>
            </a:r>
            <a:r>
              <a:rPr lang="en-US" altLang="en-US" sz="2400" i="1" dirty="0">
                <a:latin typeface="CMMI12" charset="0"/>
              </a:rPr>
              <a:t>N-1; j </a:t>
            </a:r>
            <a:r>
              <a:rPr lang="en-US" altLang="en-US" sz="2400" dirty="0">
                <a:latin typeface="CMR17" charset="0"/>
              </a:rPr>
              <a:t>= 0,…,</a:t>
            </a:r>
            <a:r>
              <a:rPr lang="en-US" altLang="en-US" sz="2400" i="1" dirty="0">
                <a:latin typeface="CMMI12" charset="0"/>
              </a:rPr>
              <a:t>M-</a:t>
            </a:r>
            <a:r>
              <a:rPr lang="en-US" altLang="en-US" sz="2400" dirty="0">
                <a:latin typeface="CMR17" charset="0"/>
              </a:rPr>
              <a:t>1</a:t>
            </a:r>
          </a:p>
          <a:p>
            <a:pPr>
              <a:lnSpc>
                <a:spcPct val="90000"/>
              </a:lnSpc>
            </a:pPr>
            <a:r>
              <a:rPr lang="en-US" altLang="en-US" sz="2800" i="1" dirty="0">
                <a:latin typeface="CMMI12" charset="0"/>
              </a:rPr>
              <a:t>g</a:t>
            </a:r>
            <a:r>
              <a:rPr lang="en-US" altLang="en-US" sz="2800" dirty="0">
                <a:latin typeface="CMR17" charset="0"/>
              </a:rPr>
              <a:t>(</a:t>
            </a:r>
            <a:r>
              <a:rPr lang="en-US" altLang="en-US" sz="2800" i="1" dirty="0">
                <a:latin typeface="CMMI12" charset="0"/>
              </a:rPr>
              <a:t>l</a:t>
            </a:r>
            <a:r>
              <a:rPr lang="en-US" altLang="en-US" sz="2800" dirty="0">
                <a:latin typeface="CMR17" charset="0"/>
              </a:rPr>
              <a:t>) </a:t>
            </a:r>
            <a:r>
              <a:rPr lang="en-US" altLang="en-US" sz="2800" dirty="0">
                <a:latin typeface="CMSS10" charset="0"/>
              </a:rPr>
              <a:t>operates on each image pixel or each image point independently.</a:t>
            </a:r>
          </a:p>
          <a:p>
            <a:pPr>
              <a:lnSpc>
                <a:spcPct val="90000"/>
              </a:lnSpc>
            </a:pPr>
            <a:r>
              <a:rPr lang="en-US" altLang="en-US" sz="2800" dirty="0">
                <a:latin typeface="CMSS10" charset="0"/>
              </a:rPr>
              <a:t>In general the resulting image </a:t>
            </a:r>
            <a:r>
              <a:rPr lang="en-US" altLang="en-US" sz="2800" i="1" dirty="0">
                <a:latin typeface="CMMI12" charset="0"/>
              </a:rPr>
              <a:t>g</a:t>
            </a:r>
            <a:r>
              <a:rPr lang="en-US" altLang="en-US" sz="2800" dirty="0">
                <a:latin typeface="CMR17" charset="0"/>
              </a:rPr>
              <a:t>(</a:t>
            </a:r>
            <a:r>
              <a:rPr lang="en-US" altLang="en-US" sz="2800" i="1" dirty="0">
                <a:latin typeface="CMMI12" charset="0"/>
              </a:rPr>
              <a:t>A</a:t>
            </a:r>
            <a:r>
              <a:rPr lang="en-US" altLang="en-US" sz="2800" dirty="0">
                <a:latin typeface="CMR17" charset="0"/>
              </a:rPr>
              <a:t>(</a:t>
            </a:r>
            <a:r>
              <a:rPr lang="en-US" altLang="en-US" sz="2800" i="1" dirty="0" err="1">
                <a:latin typeface="CMMI12" charset="0"/>
              </a:rPr>
              <a:t>i</a:t>
            </a:r>
            <a:r>
              <a:rPr lang="en-US" altLang="en-US" sz="2800" i="1" dirty="0">
                <a:latin typeface="CMMI12" charset="0"/>
              </a:rPr>
              <a:t>; j</a:t>
            </a:r>
            <a:r>
              <a:rPr lang="en-US" altLang="en-US" sz="2800" dirty="0">
                <a:latin typeface="CMR17" charset="0"/>
              </a:rPr>
              <a:t>)) </a:t>
            </a:r>
            <a:r>
              <a:rPr lang="en-US" altLang="en-US" sz="2800" dirty="0">
                <a:latin typeface="CMSS10" charset="0"/>
              </a:rPr>
              <a:t>may not be an image matrix, i.e., it may be the case that </a:t>
            </a:r>
            <a:r>
              <a:rPr lang="en-US" altLang="en-US" sz="2800" i="1" dirty="0">
                <a:latin typeface="CMMI12" charset="0"/>
              </a:rPr>
              <a:t>g</a:t>
            </a:r>
            <a:r>
              <a:rPr lang="en-US" altLang="en-US" sz="2800" dirty="0">
                <a:latin typeface="CMR17" charset="0"/>
              </a:rPr>
              <a:t>(</a:t>
            </a:r>
            <a:r>
              <a:rPr lang="en-US" altLang="en-US" sz="2800" i="1" dirty="0">
                <a:latin typeface="CMMI12" charset="0"/>
              </a:rPr>
              <a:t>A</a:t>
            </a:r>
            <a:r>
              <a:rPr lang="en-US" altLang="en-US" sz="2800" dirty="0">
                <a:latin typeface="CMR17" charset="0"/>
              </a:rPr>
              <a:t>(</a:t>
            </a:r>
            <a:r>
              <a:rPr lang="en-US" altLang="en-US" sz="2800" i="1" dirty="0" err="1">
                <a:latin typeface="CMMI12" charset="0"/>
              </a:rPr>
              <a:t>i,j</a:t>
            </a:r>
            <a:r>
              <a:rPr lang="en-US" altLang="en-US" sz="2800" dirty="0">
                <a:latin typeface="CMR17" charset="0"/>
              </a:rPr>
              <a:t>)) does not belong to {0,…,255} </a:t>
            </a:r>
            <a:r>
              <a:rPr lang="en-US" altLang="en-US" sz="2800" dirty="0">
                <a:latin typeface="CMSS10" charset="0"/>
              </a:rPr>
              <a:t>for some </a:t>
            </a:r>
            <a:r>
              <a:rPr lang="en-US" altLang="en-US" sz="2800" dirty="0">
                <a:latin typeface="CMR17" charset="0"/>
              </a:rPr>
              <a:t>(</a:t>
            </a:r>
            <a:r>
              <a:rPr lang="en-US" altLang="en-US" sz="2800" i="1" dirty="0" err="1">
                <a:latin typeface="CMMI12" charset="0"/>
              </a:rPr>
              <a:t>i,j</a:t>
            </a:r>
            <a:r>
              <a:rPr lang="en-US" altLang="en-US" sz="2800" dirty="0">
                <a:latin typeface="CMR17" charset="0"/>
              </a:rPr>
              <a:t>)</a:t>
            </a:r>
            <a:r>
              <a:rPr lang="en-US" altLang="en-US" sz="2800" dirty="0">
                <a:latin typeface="CMSS10" charset="0"/>
              </a:rPr>
              <a:t>.</a:t>
            </a:r>
          </a:p>
          <a:p>
            <a:pPr>
              <a:lnSpc>
                <a:spcPct val="90000"/>
              </a:lnSpc>
            </a:pPr>
            <a:r>
              <a:rPr lang="en-US" altLang="en-US" sz="2800" dirty="0">
                <a:latin typeface="CMSS10" charset="0"/>
              </a:rPr>
              <a:t>Thus to make sure we obtain an image </a:t>
            </a:r>
            <a:r>
              <a:rPr lang="en-US" altLang="en-US" sz="2800" dirty="0">
                <a:latin typeface="CMBX12" charset="0"/>
              </a:rPr>
              <a:t>B </a:t>
            </a:r>
            <a:r>
              <a:rPr lang="en-US" altLang="en-US" sz="2800" dirty="0">
                <a:latin typeface="CMSS10" charset="0"/>
              </a:rPr>
              <a:t>that is an image matrix.</a:t>
            </a:r>
          </a:p>
          <a:p>
            <a:pPr>
              <a:lnSpc>
                <a:spcPct val="90000"/>
              </a:lnSpc>
            </a:pPr>
            <a:r>
              <a:rPr lang="en-US" altLang="en-US" sz="2800" dirty="0">
                <a:latin typeface="CMSS10" charset="0"/>
              </a:rPr>
              <a:t>The histograms </a:t>
            </a:r>
            <a:r>
              <a:rPr lang="en-US" altLang="en-US" sz="2800" i="1" dirty="0" err="1">
                <a:latin typeface="CMMI12" charset="0"/>
              </a:rPr>
              <a:t>h</a:t>
            </a:r>
            <a:r>
              <a:rPr lang="en-US" altLang="en-US" sz="2800" i="1" baseline="-25000" dirty="0" err="1">
                <a:latin typeface="CMMI12" charset="0"/>
              </a:rPr>
              <a:t>A</a:t>
            </a:r>
            <a:r>
              <a:rPr lang="en-US" altLang="en-US" sz="2800" dirty="0">
                <a:latin typeface="CMR17" charset="0"/>
              </a:rPr>
              <a:t>(</a:t>
            </a:r>
            <a:r>
              <a:rPr lang="en-US" altLang="en-US" sz="2800" i="1" dirty="0">
                <a:latin typeface="CMMI12" charset="0"/>
              </a:rPr>
              <a:t>l</a:t>
            </a:r>
            <a:r>
              <a:rPr lang="en-US" altLang="en-US" sz="2800" dirty="0">
                <a:latin typeface="CMR17" charset="0"/>
              </a:rPr>
              <a:t>) </a:t>
            </a:r>
            <a:r>
              <a:rPr lang="en-US" altLang="en-US" sz="2800" dirty="0">
                <a:latin typeface="CMSS10" charset="0"/>
              </a:rPr>
              <a:t>and </a:t>
            </a:r>
            <a:r>
              <a:rPr lang="en-US" altLang="en-US" sz="2800" i="1" dirty="0" err="1">
                <a:latin typeface="CMMI12" charset="0"/>
              </a:rPr>
              <a:t>h</a:t>
            </a:r>
            <a:r>
              <a:rPr lang="en-US" altLang="en-US" sz="2800" i="1" baseline="-25000" dirty="0" err="1">
                <a:latin typeface="CMMI12" charset="0"/>
              </a:rPr>
              <a:t>B</a:t>
            </a:r>
            <a:r>
              <a:rPr lang="en-US" altLang="en-US" sz="2800" dirty="0">
                <a:latin typeface="CMR17" charset="0"/>
              </a:rPr>
              <a:t>(</a:t>
            </a:r>
            <a:r>
              <a:rPr lang="en-US" altLang="en-US" sz="2800" i="1" dirty="0">
                <a:latin typeface="CMMI12" charset="0"/>
              </a:rPr>
              <a:t>l</a:t>
            </a:r>
            <a:r>
              <a:rPr lang="en-US" altLang="en-US" sz="2800" dirty="0">
                <a:latin typeface="CMR17" charset="0"/>
              </a:rPr>
              <a:t>) </a:t>
            </a:r>
            <a:r>
              <a:rPr lang="en-US" altLang="en-US" sz="2800" dirty="0">
                <a:latin typeface="CMSS10" charset="0"/>
              </a:rPr>
              <a:t>will play important roles</a:t>
            </a:r>
            <a:r>
              <a:rPr lang="en-US" altLang="en-US" sz="2800" dirty="0">
                <a:solidFill>
                  <a:srgbClr val="000000"/>
                </a:solidFill>
                <a:latin typeface="CMSS10" charset="0"/>
              </a:rPr>
              <a:t>.</a:t>
            </a:r>
            <a:endParaRPr lang="en-US" altLang="en-US" sz="2800" dirty="0"/>
          </a:p>
        </p:txBody>
      </p:sp>
    </p:spTree>
    <p:extLst>
      <p:ext uri="{BB962C8B-B14F-4D97-AF65-F5344CB8AC3E}">
        <p14:creationId xmlns:p14="http://schemas.microsoft.com/office/powerpoint/2010/main" val="2982712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1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2150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2150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2150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21507">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1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build="p" autoUpdateAnimBg="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7F9FAE67-6F19-486E-828F-402EB1EE5C8C}"/>
              </a:ext>
            </a:extLst>
          </p:cNvPr>
          <p:cNvSpPr>
            <a:spLocks noGrp="1" noChangeArrowheads="1"/>
          </p:cNvSpPr>
          <p:nvPr>
            <p:ph type="title"/>
          </p:nvPr>
        </p:nvSpPr>
        <p:spPr/>
        <p:txBody>
          <a:bodyPr/>
          <a:lstStyle/>
          <a:p>
            <a:r>
              <a:rPr lang="en-US" altLang="en-US"/>
              <a:t>Second-order derivative</a:t>
            </a:r>
          </a:p>
        </p:txBody>
      </p:sp>
      <p:sp>
        <p:nvSpPr>
          <p:cNvPr id="178179" name="Rectangle 3">
            <a:extLst>
              <a:ext uri="{FF2B5EF4-FFF2-40B4-BE49-F238E27FC236}">
                <a16:creationId xmlns:a16="http://schemas.microsoft.com/office/drawing/2014/main" id="{5BE0B9E0-922D-4209-9EC5-6D6CBDE0BF52}"/>
              </a:ext>
            </a:extLst>
          </p:cNvPr>
          <p:cNvSpPr>
            <a:spLocks noGrp="1" noChangeArrowheads="1"/>
          </p:cNvSpPr>
          <p:nvPr>
            <p:ph type="body" sz="half" idx="1"/>
          </p:nvPr>
        </p:nvSpPr>
        <p:spPr>
          <a:xfrm>
            <a:off x="457200" y="1600200"/>
            <a:ext cx="8005763" cy="1533525"/>
          </a:xfrm>
        </p:spPr>
        <p:txBody>
          <a:bodyPr/>
          <a:lstStyle/>
          <a:p>
            <a:r>
              <a:rPr lang="en-US" altLang="en-US" sz="2800"/>
              <a:t>similarly, we define the second-order derivative of a one-dimensional function f(x) is the difference.</a:t>
            </a:r>
          </a:p>
        </p:txBody>
      </p:sp>
      <p:pic>
        <p:nvPicPr>
          <p:cNvPr id="178180" name="Picture 4">
            <a:extLst>
              <a:ext uri="{FF2B5EF4-FFF2-40B4-BE49-F238E27FC236}">
                <a16:creationId xmlns:a16="http://schemas.microsoft.com/office/drawing/2014/main" id="{3A165072-5A78-41CD-89BE-E592498E1E89}"/>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93800" y="3209925"/>
            <a:ext cx="7123113" cy="1570038"/>
          </a:xfrm>
          <a:noFill/>
          <a:ln/>
        </p:spPr>
      </p:pic>
    </p:spTree>
    <p:extLst>
      <p:ext uri="{BB962C8B-B14F-4D97-AF65-F5344CB8AC3E}">
        <p14:creationId xmlns:p14="http://schemas.microsoft.com/office/powerpoint/2010/main" val="109247288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744076F-BD59-44DE-A76B-EEA4DA327356}"/>
              </a:ext>
            </a:extLst>
          </p:cNvPr>
          <p:cNvSpPr>
            <a:spLocks noGrp="1" noChangeArrowheads="1"/>
          </p:cNvSpPr>
          <p:nvPr>
            <p:ph type="title"/>
          </p:nvPr>
        </p:nvSpPr>
        <p:spPr/>
        <p:txBody>
          <a:bodyPr/>
          <a:lstStyle/>
          <a:p>
            <a:r>
              <a:rPr lang="en-US" altLang="en-US" sz="4000"/>
              <a:t>Properties of second order derivatives</a:t>
            </a:r>
          </a:p>
        </p:txBody>
      </p:sp>
      <p:sp>
        <p:nvSpPr>
          <p:cNvPr id="133123" name="Rectangle 3">
            <a:extLst>
              <a:ext uri="{FF2B5EF4-FFF2-40B4-BE49-F238E27FC236}">
                <a16:creationId xmlns:a16="http://schemas.microsoft.com/office/drawing/2014/main" id="{9821D857-1ECF-4F38-9255-39AF64BE452D}"/>
              </a:ext>
            </a:extLst>
          </p:cNvPr>
          <p:cNvSpPr>
            <a:spLocks noGrp="1" noChangeArrowheads="1"/>
          </p:cNvSpPr>
          <p:nvPr>
            <p:ph type="body" idx="1"/>
          </p:nvPr>
        </p:nvSpPr>
        <p:spPr/>
        <p:txBody>
          <a:bodyPr/>
          <a:lstStyle/>
          <a:p>
            <a:r>
              <a:rPr lang="en-US" altLang="en-US" dirty="0"/>
              <a:t>Must be zero in flat segments (areas of constant gray-level values)</a:t>
            </a:r>
          </a:p>
          <a:p>
            <a:r>
              <a:rPr lang="en-US" altLang="en-US" dirty="0">
                <a:solidFill>
                  <a:srgbClr val="FF0000"/>
                </a:solidFill>
              </a:rPr>
              <a:t>Must be nonzero at the onset and end of a gray </a:t>
            </a:r>
            <a:r>
              <a:rPr lang="en-US" altLang="en-US" dirty="0" err="1">
                <a:solidFill>
                  <a:srgbClr val="FF0000"/>
                </a:solidFill>
              </a:rPr>
              <a:t>gray</a:t>
            </a:r>
            <a:r>
              <a:rPr lang="en-US" altLang="en-US" dirty="0">
                <a:solidFill>
                  <a:srgbClr val="FF0000"/>
                </a:solidFill>
              </a:rPr>
              <a:t>-level step or ramp</a:t>
            </a:r>
            <a:r>
              <a:rPr lang="en-US" altLang="en-US" dirty="0"/>
              <a:t> </a:t>
            </a:r>
          </a:p>
          <a:p>
            <a:r>
              <a:rPr lang="en-US" altLang="en-US" dirty="0"/>
              <a:t>Must be zero along ramp of constant slope</a:t>
            </a:r>
          </a:p>
        </p:txBody>
      </p:sp>
    </p:spTree>
    <p:extLst>
      <p:ext uri="{BB962C8B-B14F-4D97-AF65-F5344CB8AC3E}">
        <p14:creationId xmlns:p14="http://schemas.microsoft.com/office/powerpoint/2010/main" val="28122742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791AE267-A2FA-4543-8EA9-D7074791C541}"/>
              </a:ext>
            </a:extLst>
          </p:cNvPr>
          <p:cNvSpPr>
            <a:spLocks noGrp="1" noChangeArrowheads="1"/>
          </p:cNvSpPr>
          <p:nvPr>
            <p:ph type="title"/>
          </p:nvPr>
        </p:nvSpPr>
        <p:spPr>
          <a:xfrm>
            <a:off x="457200" y="274638"/>
            <a:ext cx="8229600" cy="533400"/>
          </a:xfrm>
        </p:spPr>
        <p:txBody>
          <a:bodyPr>
            <a:normAutofit fontScale="90000"/>
          </a:bodyPr>
          <a:lstStyle/>
          <a:p>
            <a:r>
              <a:rPr lang="en-US" altLang="en-US" sz="4000"/>
              <a:t>Example</a:t>
            </a:r>
          </a:p>
        </p:txBody>
      </p:sp>
      <p:pic>
        <p:nvPicPr>
          <p:cNvPr id="179203" name="Picture 3">
            <a:extLst>
              <a:ext uri="{FF2B5EF4-FFF2-40B4-BE49-F238E27FC236}">
                <a16:creationId xmlns:a16="http://schemas.microsoft.com/office/drawing/2014/main" id="{557A27FE-7693-44AB-8117-03400EA4E4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981075"/>
            <a:ext cx="7162800" cy="5737225"/>
          </a:xfrm>
          <a:noFill/>
          <a:ln/>
        </p:spPr>
      </p:pic>
      <p:sp>
        <p:nvSpPr>
          <p:cNvPr id="179204" name="Oval 4">
            <a:extLst>
              <a:ext uri="{FF2B5EF4-FFF2-40B4-BE49-F238E27FC236}">
                <a16:creationId xmlns:a16="http://schemas.microsoft.com/office/drawing/2014/main" id="{2CB84AEA-4E1D-440F-B559-D6F002E51928}"/>
              </a:ext>
            </a:extLst>
          </p:cNvPr>
          <p:cNvSpPr>
            <a:spLocks noChangeArrowheads="1"/>
          </p:cNvSpPr>
          <p:nvPr/>
        </p:nvSpPr>
        <p:spPr bwMode="auto">
          <a:xfrm>
            <a:off x="4470400" y="6400800"/>
            <a:ext cx="152400" cy="2286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en-US" altLang="en-US"/>
          </a:p>
        </p:txBody>
      </p:sp>
      <p:sp>
        <p:nvSpPr>
          <p:cNvPr id="179205" name="Oval 5">
            <a:extLst>
              <a:ext uri="{FF2B5EF4-FFF2-40B4-BE49-F238E27FC236}">
                <a16:creationId xmlns:a16="http://schemas.microsoft.com/office/drawing/2014/main" id="{3541F36C-0367-4C1A-A542-1E0105D51112}"/>
              </a:ext>
            </a:extLst>
          </p:cNvPr>
          <p:cNvSpPr>
            <a:spLocks noChangeArrowheads="1"/>
          </p:cNvSpPr>
          <p:nvPr/>
        </p:nvSpPr>
        <p:spPr bwMode="auto">
          <a:xfrm>
            <a:off x="3657600" y="6388100"/>
            <a:ext cx="152400" cy="22860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206" name="Rectangle 6">
            <a:extLst>
              <a:ext uri="{FF2B5EF4-FFF2-40B4-BE49-F238E27FC236}">
                <a16:creationId xmlns:a16="http://schemas.microsoft.com/office/drawing/2014/main" id="{B3F555E3-66A4-40F0-AABA-0319B6B52615}"/>
              </a:ext>
            </a:extLst>
          </p:cNvPr>
          <p:cNvSpPr>
            <a:spLocks noChangeArrowheads="1"/>
          </p:cNvSpPr>
          <p:nvPr/>
        </p:nvSpPr>
        <p:spPr bwMode="auto">
          <a:xfrm>
            <a:off x="3581400" y="6070600"/>
            <a:ext cx="914400" cy="1524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9207" name="Oval 7">
            <a:extLst>
              <a:ext uri="{FF2B5EF4-FFF2-40B4-BE49-F238E27FC236}">
                <a16:creationId xmlns:a16="http://schemas.microsoft.com/office/drawing/2014/main" id="{B0D1E2AF-62B8-46CA-AAF4-1029847B75BA}"/>
              </a:ext>
            </a:extLst>
          </p:cNvPr>
          <p:cNvSpPr>
            <a:spLocks noChangeArrowheads="1"/>
          </p:cNvSpPr>
          <p:nvPr/>
        </p:nvSpPr>
        <p:spPr bwMode="auto">
          <a:xfrm>
            <a:off x="4483100" y="6019800"/>
            <a:ext cx="152400" cy="228600"/>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340139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173</a:t>
            </a:fld>
            <a:endParaRPr lang="en-IN" sz="1400" b="0" strike="noStrike" spc="-1">
              <a:solidFill>
                <a:srgbClr val="000000"/>
              </a:solidFill>
              <a:uFill>
                <a:solidFill>
                  <a:srgbClr val="FFFFFF"/>
                </a:solidFill>
              </a:uFill>
              <a:latin typeface="Times New Roman"/>
            </a:endParaRPr>
          </a:p>
        </p:txBody>
      </p:sp>
      <p:pic>
        <p:nvPicPr>
          <p:cNvPr id="944130" name="Picture 2"/>
          <p:cNvPicPr>
            <a:picLocks noChangeAspect="1" noChangeArrowheads="1"/>
          </p:cNvPicPr>
          <p:nvPr/>
        </p:nvPicPr>
        <p:blipFill>
          <a:blip r:embed="rId2"/>
          <a:srcRect/>
          <a:stretch>
            <a:fillRect/>
          </a:stretch>
        </p:blipFill>
        <p:spPr bwMode="auto">
          <a:xfrm>
            <a:off x="404687" y="785794"/>
            <a:ext cx="7891588" cy="5005406"/>
          </a:xfrm>
          <a:prstGeom prst="rect">
            <a:avLst/>
          </a:prstGeom>
          <a:noFill/>
          <a:ln w="9525">
            <a:noFill/>
            <a:miter lim="800000"/>
            <a:headEnd/>
            <a:tailEnd/>
          </a:ln>
          <a:effectLst/>
        </p:spPr>
      </p:pic>
      <p:sp>
        <p:nvSpPr>
          <p:cNvPr id="7" name="TextBox 6"/>
          <p:cNvSpPr txBox="1"/>
          <p:nvPr/>
        </p:nvSpPr>
        <p:spPr>
          <a:xfrm>
            <a:off x="3857620" y="6000768"/>
            <a:ext cx="4357718" cy="523220"/>
          </a:xfrm>
          <a:prstGeom prst="rect">
            <a:avLst/>
          </a:prstGeom>
          <a:noFill/>
        </p:spPr>
        <p:txBody>
          <a:bodyPr wrap="square" rtlCol="0">
            <a:spAutoFit/>
          </a:bodyPr>
          <a:lstStyle/>
          <a:p>
            <a:r>
              <a:rPr lang="en-IN" sz="1400" dirty="0"/>
              <a:t>Source: </a:t>
            </a:r>
            <a:r>
              <a:rPr lang="en-US" sz="1400" dirty="0"/>
              <a:t>Digital Image Processing FOURTH EDITION Rafael C. Gonzalez • Richard E. Woods</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a:extLst>
              <a:ext uri="{FF2B5EF4-FFF2-40B4-BE49-F238E27FC236}">
                <a16:creationId xmlns:a16="http://schemas.microsoft.com/office/drawing/2014/main" id="{73281B73-6563-49B2-A215-08A7E000A270}"/>
              </a:ext>
            </a:extLst>
          </p:cNvPr>
          <p:cNvSpPr>
            <a:spLocks noGrp="1" noChangeArrowheads="1"/>
          </p:cNvSpPr>
          <p:nvPr>
            <p:ph type="title"/>
          </p:nvPr>
        </p:nvSpPr>
        <p:spPr/>
        <p:txBody>
          <a:bodyPr/>
          <a:lstStyle/>
          <a:p>
            <a:r>
              <a:rPr lang="en-US" altLang="en-US"/>
              <a:t>first and second order derivates</a:t>
            </a:r>
          </a:p>
        </p:txBody>
      </p:sp>
      <p:sp>
        <p:nvSpPr>
          <p:cNvPr id="135171" name="Rectangle 3">
            <a:extLst>
              <a:ext uri="{FF2B5EF4-FFF2-40B4-BE49-F238E27FC236}">
                <a16:creationId xmlns:a16="http://schemas.microsoft.com/office/drawing/2014/main" id="{A241E4B2-1C7B-4D55-A461-DCE7C1E1A906}"/>
              </a:ext>
            </a:extLst>
          </p:cNvPr>
          <p:cNvSpPr>
            <a:spLocks noGrp="1" noChangeArrowheads="1"/>
          </p:cNvSpPr>
          <p:nvPr>
            <p:ph type="body" idx="1"/>
          </p:nvPr>
        </p:nvSpPr>
        <p:spPr/>
        <p:txBody>
          <a:bodyPr/>
          <a:lstStyle/>
          <a:p>
            <a:r>
              <a:rPr lang="en-US" altLang="en-US" dirty="0"/>
              <a:t>The response of 2</a:t>
            </a:r>
            <a:r>
              <a:rPr lang="en-US" altLang="en-US" baseline="30000" dirty="0"/>
              <a:t>nd</a:t>
            </a:r>
            <a:r>
              <a:rPr lang="en-US" altLang="en-US" dirty="0"/>
              <a:t> order derivative much stronger than 1</a:t>
            </a:r>
            <a:r>
              <a:rPr lang="en-US" altLang="en-US" baseline="30000" dirty="0"/>
              <a:t>st</a:t>
            </a:r>
            <a:r>
              <a:rPr lang="en-US" altLang="en-US" dirty="0"/>
              <a:t> order at an isolated noise point.</a:t>
            </a:r>
          </a:p>
          <a:p>
            <a:pPr>
              <a:buNone/>
            </a:pPr>
            <a:r>
              <a:rPr lang="en-IN" altLang="en-US" dirty="0"/>
              <a:t> Example: (10, 200, 10) ∆f(x) = 200-10 =190</a:t>
            </a:r>
          </a:p>
          <a:p>
            <a:pPr>
              <a:buNone/>
            </a:pPr>
            <a:r>
              <a:rPr lang="en-IN" altLang="en-US" dirty="0"/>
              <a:t>                                       ∆</a:t>
            </a:r>
            <a:r>
              <a:rPr lang="en-IN" altLang="en-US" baseline="30000" dirty="0"/>
              <a:t>2</a:t>
            </a:r>
            <a:r>
              <a:rPr lang="en-IN" altLang="en-US" dirty="0"/>
              <a:t> f(x) = 380</a:t>
            </a:r>
            <a:endParaRPr lang="en-US" altLang="en-US" dirty="0"/>
          </a:p>
          <a:p>
            <a:r>
              <a:rPr lang="en-US" altLang="en-US" dirty="0"/>
              <a:t>Second order derivative is much aggressive than first order derivative in enhancing sharp changes.</a:t>
            </a:r>
          </a:p>
          <a:p>
            <a:endParaRPr lang="en-US" altLang="en-US" dirty="0"/>
          </a:p>
        </p:txBody>
      </p:sp>
    </p:spTree>
    <p:extLst>
      <p:ext uri="{BB962C8B-B14F-4D97-AF65-F5344CB8AC3E}">
        <p14:creationId xmlns:p14="http://schemas.microsoft.com/office/powerpoint/2010/main" val="12972269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4A83EF27-D455-4B54-A8E6-A0FE7BD5722C}"/>
              </a:ext>
            </a:extLst>
          </p:cNvPr>
          <p:cNvSpPr>
            <a:spLocks noGrp="1" noChangeArrowheads="1"/>
          </p:cNvSpPr>
          <p:nvPr>
            <p:ph type="title"/>
          </p:nvPr>
        </p:nvSpPr>
        <p:spPr/>
        <p:txBody>
          <a:bodyPr>
            <a:normAutofit fontScale="90000"/>
          </a:bodyPr>
          <a:lstStyle/>
          <a:p>
            <a:r>
              <a:rPr lang="en-US" altLang="en-US" sz="4000"/>
              <a:t>First and Second-order derivative of f(x,y)</a:t>
            </a:r>
          </a:p>
        </p:txBody>
      </p:sp>
      <p:sp>
        <p:nvSpPr>
          <p:cNvPr id="180227" name="Rectangle 3">
            <a:extLst>
              <a:ext uri="{FF2B5EF4-FFF2-40B4-BE49-F238E27FC236}">
                <a16:creationId xmlns:a16="http://schemas.microsoft.com/office/drawing/2014/main" id="{FA53A64A-6FF5-4737-8EC4-D2E0BA3B8C32}"/>
              </a:ext>
            </a:extLst>
          </p:cNvPr>
          <p:cNvSpPr>
            <a:spLocks noGrp="1" noChangeArrowheads="1"/>
          </p:cNvSpPr>
          <p:nvPr>
            <p:ph type="body" sz="half" idx="1"/>
          </p:nvPr>
        </p:nvSpPr>
        <p:spPr>
          <a:xfrm>
            <a:off x="457200" y="1600200"/>
            <a:ext cx="8080375" cy="1839913"/>
          </a:xfrm>
        </p:spPr>
        <p:txBody>
          <a:bodyPr/>
          <a:lstStyle/>
          <a:p>
            <a:r>
              <a:rPr lang="en-US" altLang="en-US" sz="2800"/>
              <a:t> when we consider an image function of two variables, f(x,y), at which time we will dealing with partial derivatives along the two spatial axes.</a:t>
            </a:r>
          </a:p>
        </p:txBody>
      </p:sp>
      <p:graphicFrame>
        <p:nvGraphicFramePr>
          <p:cNvPr id="180228" name="Object 4">
            <a:extLst>
              <a:ext uri="{FF2B5EF4-FFF2-40B4-BE49-F238E27FC236}">
                <a16:creationId xmlns:a16="http://schemas.microsoft.com/office/drawing/2014/main" id="{81753279-875B-43F3-87D5-FF24B83F8DBF}"/>
              </a:ext>
            </a:extLst>
          </p:cNvPr>
          <p:cNvGraphicFramePr>
            <a:graphicFrameLocks noGrp="1" noChangeAspect="1"/>
          </p:cNvGraphicFramePr>
          <p:nvPr>
            <p:ph sz="half" idx="2"/>
          </p:nvPr>
        </p:nvGraphicFramePr>
        <p:xfrm>
          <a:off x="533400" y="3505200"/>
          <a:ext cx="8305800" cy="2787650"/>
        </p:xfrm>
        <a:graphic>
          <a:graphicData uri="http://schemas.openxmlformats.org/presentationml/2006/ole">
            <mc:AlternateContent xmlns:mc="http://schemas.openxmlformats.org/markup-compatibility/2006">
              <mc:Choice xmlns:v="urn:schemas-microsoft-com:vml" Requires="v">
                <p:oleObj spid="_x0000_s88125" name="Bitmap Image" r:id="rId2" imgW="6323810" imgH="2123810" progId="PBrush">
                  <p:embed/>
                </p:oleObj>
              </mc:Choice>
              <mc:Fallback>
                <p:oleObj name="Bitmap Image" r:id="rId2" imgW="6323810" imgH="2123810" progId="PBrush">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505200"/>
                        <a:ext cx="8305800"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578012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64AE8AFF-2464-4ED2-B0C4-EAA2FC357B46}"/>
              </a:ext>
            </a:extLst>
          </p:cNvPr>
          <p:cNvSpPr>
            <a:spLocks noGrp="1" noChangeArrowheads="1"/>
          </p:cNvSpPr>
          <p:nvPr>
            <p:ph type="title"/>
          </p:nvPr>
        </p:nvSpPr>
        <p:spPr/>
        <p:txBody>
          <a:bodyPr>
            <a:normAutofit fontScale="90000"/>
          </a:bodyPr>
          <a:lstStyle/>
          <a:p>
            <a:r>
              <a:rPr lang="en-US" altLang="en-US" dirty="0"/>
              <a:t>Discrete Form of Laplacian</a:t>
            </a:r>
            <a:br>
              <a:rPr lang="en-US" altLang="en-US" dirty="0">
                <a:cs typeface="Calibri"/>
              </a:rPr>
            </a:br>
            <a:endParaRPr lang="en-US" altLang="en-US" dirty="0">
              <a:cs typeface="Calibri"/>
            </a:endParaRPr>
          </a:p>
        </p:txBody>
      </p:sp>
      <p:pic>
        <p:nvPicPr>
          <p:cNvPr id="181251" name="Picture 3">
            <a:extLst>
              <a:ext uri="{FF2B5EF4-FFF2-40B4-BE49-F238E27FC236}">
                <a16:creationId xmlns:a16="http://schemas.microsoft.com/office/drawing/2014/main" id="{BF170531-DFE9-4276-A876-12AECC81E7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81000" y="1371600"/>
            <a:ext cx="8610600" cy="4549775"/>
          </a:xfrm>
          <a:noFill/>
          <a:ln/>
        </p:spPr>
      </p:pic>
    </p:spTree>
    <p:extLst>
      <p:ext uri="{BB962C8B-B14F-4D97-AF65-F5344CB8AC3E}">
        <p14:creationId xmlns:p14="http://schemas.microsoft.com/office/powerpoint/2010/main" val="10499949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p:cNvSpPr txBox="1">
            <a:spLocks noChangeArrowheads="1"/>
          </p:cNvSpPr>
          <p:nvPr/>
        </p:nvSpPr>
        <p:spPr bwMode="auto">
          <a:xfrm>
            <a:off x="263525" y="-36513"/>
            <a:ext cx="7332663" cy="585788"/>
          </a:xfrm>
          <a:prstGeom prst="rect">
            <a:avLst/>
          </a:prstGeom>
          <a:noFill/>
          <a:ln>
            <a:noFill/>
          </a:ln>
          <a:effec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Sharpening : How it works</a:t>
            </a:r>
          </a:p>
        </p:txBody>
      </p:sp>
      <p:pic>
        <p:nvPicPr>
          <p:cNvPr id="30725" name="Picture 130"/>
          <p:cNvPicPr>
            <a:picLocks noChangeAspect="1" noChangeArrowheads="1"/>
          </p:cNvPicPr>
          <p:nvPr/>
        </p:nvPicPr>
        <p:blipFill>
          <a:blip r:embed="rId2"/>
          <a:srcRect/>
          <a:stretch>
            <a:fillRect/>
          </a:stretch>
        </p:blipFill>
        <p:spPr bwMode="auto">
          <a:xfrm>
            <a:off x="1524000" y="815975"/>
            <a:ext cx="7543800" cy="5659438"/>
          </a:xfrm>
          <a:prstGeom prst="rect">
            <a:avLst/>
          </a:prstGeom>
          <a:noFill/>
          <a:ln w="9525">
            <a:noFill/>
            <a:miter lim="800000"/>
            <a:headEnd/>
            <a:tailEnd/>
          </a:ln>
        </p:spPr>
      </p:pic>
      <p:sp>
        <p:nvSpPr>
          <p:cNvPr id="30726" name="Text Box 131"/>
          <p:cNvSpPr txBox="1">
            <a:spLocks noChangeArrowheads="1"/>
          </p:cNvSpPr>
          <p:nvPr/>
        </p:nvSpPr>
        <p:spPr bwMode="auto">
          <a:xfrm>
            <a:off x="76200" y="1143000"/>
            <a:ext cx="2136775" cy="457200"/>
          </a:xfrm>
          <a:prstGeom prst="rect">
            <a:avLst/>
          </a:prstGeom>
          <a:noFill/>
          <a:ln w="9525">
            <a:noFill/>
            <a:miter lim="800000"/>
            <a:headEnd/>
            <a:tailEnd/>
          </a:ln>
        </p:spPr>
        <p:txBody>
          <a:bodyPr wrap="none">
            <a:spAutoFit/>
          </a:bodyPr>
          <a:lstStyle/>
          <a:p>
            <a:pPr eaLnBrk="1" hangingPunct="1"/>
            <a:r>
              <a:rPr lang="en-US"/>
              <a:t>Intensity profile</a:t>
            </a:r>
            <a:endParaRPr lang="th-TH"/>
          </a:p>
        </p:txBody>
      </p:sp>
      <p:sp>
        <p:nvSpPr>
          <p:cNvPr id="30727" name="Text Box 132"/>
          <p:cNvSpPr txBox="1">
            <a:spLocks noChangeArrowheads="1"/>
          </p:cNvSpPr>
          <p:nvPr/>
        </p:nvSpPr>
        <p:spPr bwMode="auto">
          <a:xfrm>
            <a:off x="76200" y="2971800"/>
            <a:ext cx="1765300" cy="457200"/>
          </a:xfrm>
          <a:prstGeom prst="rect">
            <a:avLst/>
          </a:prstGeom>
          <a:noFill/>
          <a:ln w="9525">
            <a:noFill/>
            <a:miter lim="800000"/>
            <a:headEnd/>
            <a:tailEnd/>
          </a:ln>
        </p:spPr>
        <p:txBody>
          <a:bodyPr wrap="none">
            <a:spAutoFit/>
          </a:bodyPr>
          <a:lstStyle/>
          <a:p>
            <a:pPr eaLnBrk="1" hangingPunct="1"/>
            <a:r>
              <a:rPr lang="en-US"/>
              <a:t>1</a:t>
            </a:r>
            <a:r>
              <a:rPr lang="en-US" baseline="30000"/>
              <a:t>st</a:t>
            </a:r>
            <a:r>
              <a:rPr lang="en-US"/>
              <a:t> derivative</a:t>
            </a:r>
            <a:endParaRPr lang="th-TH"/>
          </a:p>
        </p:txBody>
      </p:sp>
      <p:sp>
        <p:nvSpPr>
          <p:cNvPr id="30728" name="Text Box 133"/>
          <p:cNvSpPr txBox="1">
            <a:spLocks noChangeArrowheads="1"/>
          </p:cNvSpPr>
          <p:nvPr/>
        </p:nvSpPr>
        <p:spPr bwMode="auto">
          <a:xfrm>
            <a:off x="76200" y="4572000"/>
            <a:ext cx="1831975" cy="457200"/>
          </a:xfrm>
          <a:prstGeom prst="rect">
            <a:avLst/>
          </a:prstGeom>
          <a:noFill/>
          <a:ln w="9525">
            <a:noFill/>
            <a:miter lim="800000"/>
            <a:headEnd/>
            <a:tailEnd/>
          </a:ln>
        </p:spPr>
        <p:txBody>
          <a:bodyPr wrap="none">
            <a:spAutoFit/>
          </a:bodyPr>
          <a:lstStyle/>
          <a:p>
            <a:pPr eaLnBrk="1" hangingPunct="1"/>
            <a:r>
              <a:rPr lang="en-US"/>
              <a:t>2</a:t>
            </a:r>
            <a:r>
              <a:rPr lang="en-US" baseline="30000"/>
              <a:t>nd</a:t>
            </a:r>
            <a:r>
              <a:rPr lang="en-US"/>
              <a:t> derivative</a:t>
            </a:r>
            <a:endParaRPr lang="th-TH"/>
          </a:p>
        </p:txBody>
      </p:sp>
      <p:sp>
        <p:nvSpPr>
          <p:cNvPr id="30729" name="AutoShape 134"/>
          <p:cNvSpPr>
            <a:spLocks noChangeArrowheads="1"/>
          </p:cNvSpPr>
          <p:nvPr/>
        </p:nvSpPr>
        <p:spPr bwMode="auto">
          <a:xfrm>
            <a:off x="1295400" y="1905000"/>
            <a:ext cx="762000" cy="379413"/>
          </a:xfrm>
          <a:prstGeom prst="rightArrow">
            <a:avLst>
              <a:gd name="adj1" fmla="val 50000"/>
              <a:gd name="adj2" fmla="val 50209"/>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30730" name="AutoShape 135"/>
          <p:cNvSpPr>
            <a:spLocks noChangeArrowheads="1"/>
          </p:cNvSpPr>
          <p:nvPr/>
        </p:nvSpPr>
        <p:spPr bwMode="auto">
          <a:xfrm>
            <a:off x="1295400" y="3506788"/>
            <a:ext cx="762000" cy="379412"/>
          </a:xfrm>
          <a:prstGeom prst="rightArrow">
            <a:avLst>
              <a:gd name="adj1" fmla="val 50000"/>
              <a:gd name="adj2" fmla="val 50209"/>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30731" name="AutoShape 136"/>
          <p:cNvSpPr>
            <a:spLocks noChangeArrowheads="1"/>
          </p:cNvSpPr>
          <p:nvPr/>
        </p:nvSpPr>
        <p:spPr bwMode="auto">
          <a:xfrm>
            <a:off x="1295400" y="5183188"/>
            <a:ext cx="762000" cy="379412"/>
          </a:xfrm>
          <a:prstGeom prst="rightArrow">
            <a:avLst>
              <a:gd name="adj1" fmla="val 50000"/>
              <a:gd name="adj2" fmla="val 50209"/>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30732" name="Text Box 137"/>
          <p:cNvSpPr txBox="1">
            <a:spLocks noChangeArrowheads="1"/>
          </p:cNvSpPr>
          <p:nvPr/>
        </p:nvSpPr>
        <p:spPr bwMode="auto">
          <a:xfrm>
            <a:off x="392113" y="1819275"/>
            <a:ext cx="674687" cy="457200"/>
          </a:xfrm>
          <a:prstGeom prst="rect">
            <a:avLst/>
          </a:prstGeom>
          <a:solidFill>
            <a:srgbClr val="CCFFFF"/>
          </a:solidFill>
          <a:ln w="9525">
            <a:noFill/>
            <a:miter lim="800000"/>
            <a:headEnd/>
            <a:tailEnd/>
          </a:ln>
        </p:spPr>
        <p:txBody>
          <a:bodyPr wrap="none">
            <a:spAutoFit/>
          </a:bodyPr>
          <a:lstStyle/>
          <a:p>
            <a:pPr eaLnBrk="1" hangingPunct="1"/>
            <a:r>
              <a:rPr lang="en-US" i="1"/>
              <a:t>p</a:t>
            </a:r>
            <a:r>
              <a:rPr lang="en-US"/>
              <a:t>(</a:t>
            </a:r>
            <a:r>
              <a:rPr lang="en-US" i="1"/>
              <a:t>x</a:t>
            </a:r>
            <a:r>
              <a:rPr lang="en-US"/>
              <a:t>)</a:t>
            </a:r>
            <a:endParaRPr lang="th-TH"/>
          </a:p>
        </p:txBody>
      </p:sp>
      <p:graphicFrame>
        <p:nvGraphicFramePr>
          <p:cNvPr id="30722" name="Object 138"/>
          <p:cNvGraphicFramePr>
            <a:graphicFrameLocks noChangeAspect="1"/>
          </p:cNvGraphicFramePr>
          <p:nvPr/>
        </p:nvGraphicFramePr>
        <p:xfrm>
          <a:off x="392113" y="3454400"/>
          <a:ext cx="455612" cy="787400"/>
        </p:xfrm>
        <a:graphic>
          <a:graphicData uri="http://schemas.openxmlformats.org/presentationml/2006/ole">
            <mc:AlternateContent xmlns:mc="http://schemas.openxmlformats.org/markup-compatibility/2006">
              <mc:Choice xmlns:v="urn:schemas-microsoft-com:vml" Requires="v">
                <p:oleObj spid="_x0000_s999426" name="Equation" r:id="rId3" imgW="228501" imgH="393529" progId="Equation.3">
                  <p:embed/>
                </p:oleObj>
              </mc:Choice>
              <mc:Fallback>
                <p:oleObj name="Equation" r:id="rId3" imgW="228501" imgH="393529" progId="Equation.3">
                  <p:embed/>
                  <p:pic>
                    <p:nvPicPr>
                      <p:cNvPr id="0" name="Object 1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13" y="3454400"/>
                        <a:ext cx="455612" cy="787400"/>
                      </a:xfrm>
                      <a:prstGeom prst="rect">
                        <a:avLst/>
                      </a:prstGeom>
                      <a:solidFill>
                        <a:srgbClr val="CCFFFF"/>
                      </a:solidFill>
                    </p:spPr>
                  </p:pic>
                </p:oleObj>
              </mc:Fallback>
            </mc:AlternateContent>
          </a:graphicData>
        </a:graphic>
      </p:graphicFrame>
      <p:graphicFrame>
        <p:nvGraphicFramePr>
          <p:cNvPr id="30723" name="Object 139"/>
          <p:cNvGraphicFramePr>
            <a:graphicFrameLocks noChangeAspect="1"/>
          </p:cNvGraphicFramePr>
          <p:nvPr/>
        </p:nvGraphicFramePr>
        <p:xfrm>
          <a:off x="392113" y="5105400"/>
          <a:ext cx="631825" cy="838200"/>
        </p:xfrm>
        <a:graphic>
          <a:graphicData uri="http://schemas.openxmlformats.org/presentationml/2006/ole">
            <mc:AlternateContent xmlns:mc="http://schemas.openxmlformats.org/markup-compatibility/2006">
              <mc:Choice xmlns:v="urn:schemas-microsoft-com:vml" Requires="v">
                <p:oleObj spid="_x0000_s999427" name="Equation" r:id="rId5" imgW="317362" imgH="418918" progId="Equation.3">
                  <p:embed/>
                </p:oleObj>
              </mc:Choice>
              <mc:Fallback>
                <p:oleObj name="Equation" r:id="rId5" imgW="317362" imgH="418918" progId="Equation.3">
                  <p:embed/>
                  <p:pic>
                    <p:nvPicPr>
                      <p:cNvPr id="0" name="Object 13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113" y="5105400"/>
                        <a:ext cx="631825" cy="838200"/>
                      </a:xfrm>
                      <a:prstGeom prst="rect">
                        <a:avLst/>
                      </a:prstGeom>
                      <a:solidFill>
                        <a:srgbClr val="CCFFFF"/>
                      </a:solidFill>
                    </p:spPr>
                  </p:pic>
                </p:oleObj>
              </mc:Fallback>
            </mc:AlternateContent>
          </a:graphicData>
        </a:graphic>
      </p:graphicFrame>
      <p:sp>
        <p:nvSpPr>
          <p:cNvPr id="30733" name="Line 140"/>
          <p:cNvSpPr>
            <a:spLocks noChangeShapeType="1"/>
          </p:cNvSpPr>
          <p:nvPr/>
        </p:nvSpPr>
        <p:spPr bwMode="auto">
          <a:xfrm flipH="1">
            <a:off x="5467350" y="1838325"/>
            <a:ext cx="569913" cy="103188"/>
          </a:xfrm>
          <a:prstGeom prst="line">
            <a:avLst/>
          </a:prstGeom>
          <a:noFill/>
          <a:ln w="9525">
            <a:solidFill>
              <a:schemeClr val="tx1"/>
            </a:solidFill>
            <a:round/>
            <a:headEnd/>
            <a:tailEnd type="triangle" w="med" len="med"/>
          </a:ln>
        </p:spPr>
        <p:txBody>
          <a:bodyPr/>
          <a:lstStyle/>
          <a:p>
            <a:endParaRPr lang="en-US"/>
          </a:p>
        </p:txBody>
      </p:sp>
      <p:sp>
        <p:nvSpPr>
          <p:cNvPr id="30734" name="Text Box 141"/>
          <p:cNvSpPr txBox="1">
            <a:spLocks noChangeArrowheads="1"/>
          </p:cNvSpPr>
          <p:nvPr/>
        </p:nvSpPr>
        <p:spPr bwMode="auto">
          <a:xfrm>
            <a:off x="6130925" y="1601788"/>
            <a:ext cx="809625" cy="457200"/>
          </a:xfrm>
          <a:prstGeom prst="rect">
            <a:avLst/>
          </a:prstGeom>
          <a:noFill/>
          <a:ln w="9525">
            <a:noFill/>
            <a:miter lim="800000"/>
            <a:headEnd/>
            <a:tailEnd/>
          </a:ln>
        </p:spPr>
        <p:txBody>
          <a:bodyPr wrap="none">
            <a:spAutoFit/>
          </a:bodyPr>
          <a:lstStyle/>
          <a:p>
            <a:pPr eaLnBrk="1" hangingPunct="1"/>
            <a:r>
              <a:rPr lang="en-US"/>
              <a:t>Edge</a:t>
            </a:r>
            <a:endParaRPr lang="th-TH"/>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102"/>
          <p:cNvPicPr>
            <a:picLocks noChangeAspect="1" noChangeArrowheads="1"/>
          </p:cNvPicPr>
          <p:nvPr/>
        </p:nvPicPr>
        <p:blipFill>
          <a:blip r:embed="rId2"/>
          <a:srcRect/>
          <a:stretch>
            <a:fillRect/>
          </a:stretch>
        </p:blipFill>
        <p:spPr bwMode="auto">
          <a:xfrm>
            <a:off x="1524000" y="381000"/>
            <a:ext cx="7620000" cy="5716588"/>
          </a:xfrm>
          <a:prstGeom prst="rect">
            <a:avLst/>
          </a:prstGeom>
          <a:noFill/>
          <a:ln w="9525">
            <a:noFill/>
            <a:miter lim="800000"/>
            <a:headEnd/>
            <a:tailEnd/>
          </a:ln>
        </p:spPr>
      </p:pic>
      <p:sp>
        <p:nvSpPr>
          <p:cNvPr id="141314" name="Text Box 2"/>
          <p:cNvSpPr txBox="1">
            <a:spLocks noChangeArrowheads="1"/>
          </p:cNvSpPr>
          <p:nvPr/>
        </p:nvSpPr>
        <p:spPr bwMode="auto">
          <a:xfrm>
            <a:off x="250825" y="-26988"/>
            <a:ext cx="8697913" cy="584201"/>
          </a:xfrm>
          <a:prstGeom prst="rect">
            <a:avLst/>
          </a:prstGeom>
          <a:noFill/>
          <a:ln>
            <a:noFill/>
          </a:ln>
          <a:effec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Sharpening : How it works (cont.)</a:t>
            </a:r>
          </a:p>
        </p:txBody>
      </p:sp>
      <p:graphicFrame>
        <p:nvGraphicFramePr>
          <p:cNvPr id="31746" name="Object 49"/>
          <p:cNvGraphicFramePr>
            <a:graphicFrameLocks noChangeAspect="1"/>
          </p:cNvGraphicFramePr>
          <p:nvPr/>
        </p:nvGraphicFramePr>
        <p:xfrm>
          <a:off x="228600" y="3962400"/>
          <a:ext cx="1793875" cy="838200"/>
        </p:xfrm>
        <a:graphic>
          <a:graphicData uri="http://schemas.openxmlformats.org/presentationml/2006/ole">
            <mc:AlternateContent xmlns:mc="http://schemas.openxmlformats.org/markup-compatibility/2006">
              <mc:Choice xmlns:v="urn:schemas-microsoft-com:vml" Requires="v">
                <p:oleObj spid="_x0000_s1039362" name="Equation" r:id="rId3" imgW="901309" imgH="418918" progId="Equation.3">
                  <p:embed/>
                </p:oleObj>
              </mc:Choice>
              <mc:Fallback>
                <p:oleObj name="Equation" r:id="rId3" imgW="901309" imgH="418918" progId="Equation.3">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962400"/>
                        <a:ext cx="1793875" cy="838200"/>
                      </a:xfrm>
                      <a:prstGeom prst="rect">
                        <a:avLst/>
                      </a:prstGeom>
                      <a:solidFill>
                        <a:srgbClr val="CCFFFF"/>
                      </a:solidFill>
                    </p:spPr>
                  </p:pic>
                </p:oleObj>
              </mc:Fallback>
            </mc:AlternateContent>
          </a:graphicData>
        </a:graphic>
      </p:graphicFrame>
      <p:sp>
        <p:nvSpPr>
          <p:cNvPr id="31749" name="Text Box 53"/>
          <p:cNvSpPr txBox="1">
            <a:spLocks noChangeArrowheads="1"/>
          </p:cNvSpPr>
          <p:nvPr/>
        </p:nvSpPr>
        <p:spPr bwMode="auto">
          <a:xfrm>
            <a:off x="603250" y="5791200"/>
            <a:ext cx="7935913" cy="822325"/>
          </a:xfrm>
          <a:prstGeom prst="rect">
            <a:avLst/>
          </a:prstGeom>
          <a:noFill/>
          <a:ln w="9525">
            <a:noFill/>
            <a:miter lim="800000"/>
            <a:headEnd/>
            <a:tailEnd/>
          </a:ln>
        </p:spPr>
        <p:txBody>
          <a:bodyPr wrap="none">
            <a:spAutoFit/>
          </a:bodyPr>
          <a:lstStyle/>
          <a:p>
            <a:pPr eaLnBrk="1" hangingPunct="1"/>
            <a:r>
              <a:rPr lang="en-US"/>
              <a:t>    </a:t>
            </a:r>
            <a:r>
              <a:rPr lang="en-US">
                <a:solidFill>
                  <a:schemeClr val="accent2"/>
                </a:solidFill>
              </a:rPr>
              <a:t>Laplacian sharpening</a:t>
            </a:r>
            <a:r>
              <a:rPr lang="en-US"/>
              <a:t> results in larger intensity discontinuity </a:t>
            </a:r>
          </a:p>
          <a:p>
            <a:pPr eaLnBrk="1" hangingPunct="1"/>
            <a:r>
              <a:rPr lang="en-US"/>
              <a:t>near the edge.</a:t>
            </a:r>
            <a:endParaRPr lang="th-TH"/>
          </a:p>
        </p:txBody>
      </p:sp>
      <p:sp>
        <p:nvSpPr>
          <p:cNvPr id="31750" name="Line 54"/>
          <p:cNvSpPr>
            <a:spLocks noChangeShapeType="1"/>
          </p:cNvSpPr>
          <p:nvPr/>
        </p:nvSpPr>
        <p:spPr bwMode="auto">
          <a:xfrm flipV="1">
            <a:off x="3352800" y="4446588"/>
            <a:ext cx="2344738" cy="1420812"/>
          </a:xfrm>
          <a:prstGeom prst="line">
            <a:avLst/>
          </a:prstGeom>
          <a:noFill/>
          <a:ln w="15875">
            <a:solidFill>
              <a:schemeClr val="accent2"/>
            </a:solidFill>
            <a:round/>
            <a:headEnd/>
            <a:tailEnd type="triangle" w="med" len="med"/>
          </a:ln>
        </p:spPr>
        <p:txBody>
          <a:bodyPr/>
          <a:lstStyle/>
          <a:p>
            <a:endParaRPr lang="en-US"/>
          </a:p>
        </p:txBody>
      </p:sp>
      <p:sp>
        <p:nvSpPr>
          <p:cNvPr id="31751" name="Line 55"/>
          <p:cNvSpPr>
            <a:spLocks noChangeShapeType="1"/>
          </p:cNvSpPr>
          <p:nvPr/>
        </p:nvSpPr>
        <p:spPr bwMode="auto">
          <a:xfrm>
            <a:off x="4800600" y="3905250"/>
            <a:ext cx="1066800" cy="0"/>
          </a:xfrm>
          <a:prstGeom prst="line">
            <a:avLst/>
          </a:prstGeom>
          <a:noFill/>
          <a:ln w="12700">
            <a:solidFill>
              <a:schemeClr val="tx1"/>
            </a:solidFill>
            <a:prstDash val="dash"/>
            <a:round/>
            <a:headEnd/>
            <a:tailEnd/>
          </a:ln>
        </p:spPr>
        <p:txBody>
          <a:bodyPr/>
          <a:lstStyle/>
          <a:p>
            <a:endParaRPr lang="en-US"/>
          </a:p>
        </p:txBody>
      </p:sp>
      <p:sp>
        <p:nvSpPr>
          <p:cNvPr id="31752" name="Line 56"/>
          <p:cNvSpPr>
            <a:spLocks noChangeShapeType="1"/>
          </p:cNvSpPr>
          <p:nvPr/>
        </p:nvSpPr>
        <p:spPr bwMode="auto">
          <a:xfrm>
            <a:off x="4800600" y="5048250"/>
            <a:ext cx="1066800" cy="0"/>
          </a:xfrm>
          <a:prstGeom prst="line">
            <a:avLst/>
          </a:prstGeom>
          <a:noFill/>
          <a:ln w="12700">
            <a:solidFill>
              <a:schemeClr val="tx1"/>
            </a:solidFill>
            <a:prstDash val="dash"/>
            <a:round/>
            <a:headEnd/>
            <a:tailEnd/>
          </a:ln>
        </p:spPr>
        <p:txBody>
          <a:bodyPr/>
          <a:lstStyle/>
          <a:p>
            <a:endParaRPr lang="en-US"/>
          </a:p>
        </p:txBody>
      </p:sp>
      <p:sp>
        <p:nvSpPr>
          <p:cNvPr id="31753" name="Line 57"/>
          <p:cNvSpPr>
            <a:spLocks noChangeShapeType="1"/>
          </p:cNvSpPr>
          <p:nvPr/>
        </p:nvSpPr>
        <p:spPr bwMode="auto">
          <a:xfrm>
            <a:off x="5715000" y="3905250"/>
            <a:ext cx="0" cy="1143000"/>
          </a:xfrm>
          <a:prstGeom prst="line">
            <a:avLst/>
          </a:prstGeom>
          <a:noFill/>
          <a:ln w="19050">
            <a:solidFill>
              <a:srgbClr val="FF0000"/>
            </a:solidFill>
            <a:round/>
            <a:headEnd type="triangle" w="med" len="med"/>
            <a:tailEnd type="triangle" w="med" len="med"/>
          </a:ln>
        </p:spPr>
        <p:txBody>
          <a:bodyPr/>
          <a:lstStyle/>
          <a:p>
            <a:endParaRPr lang="en-US"/>
          </a:p>
        </p:txBody>
      </p:sp>
      <p:sp>
        <p:nvSpPr>
          <p:cNvPr id="31754" name="Text Box 103"/>
          <p:cNvSpPr txBox="1">
            <a:spLocks noChangeArrowheads="1"/>
          </p:cNvSpPr>
          <p:nvPr/>
        </p:nvSpPr>
        <p:spPr bwMode="auto">
          <a:xfrm>
            <a:off x="1398588" y="1530350"/>
            <a:ext cx="674687" cy="457200"/>
          </a:xfrm>
          <a:prstGeom prst="rect">
            <a:avLst/>
          </a:prstGeom>
          <a:solidFill>
            <a:srgbClr val="CCFFFF"/>
          </a:solidFill>
          <a:ln w="9525">
            <a:noFill/>
            <a:miter lim="800000"/>
            <a:headEnd/>
            <a:tailEnd/>
          </a:ln>
        </p:spPr>
        <p:txBody>
          <a:bodyPr wrap="none">
            <a:spAutoFit/>
          </a:bodyPr>
          <a:lstStyle/>
          <a:p>
            <a:pPr eaLnBrk="1" hangingPunct="1"/>
            <a:r>
              <a:rPr lang="en-US" i="1"/>
              <a:t>p</a:t>
            </a:r>
            <a:r>
              <a:rPr lang="en-US"/>
              <a:t>(</a:t>
            </a:r>
            <a:r>
              <a:rPr lang="en-US" i="1"/>
              <a:t>x</a:t>
            </a:r>
            <a:r>
              <a:rPr lang="en-US"/>
              <a:t>)</a:t>
            </a:r>
            <a:endParaRPr lang="th-TH"/>
          </a:p>
        </p:txBody>
      </p:sp>
      <p:sp>
        <p:nvSpPr>
          <p:cNvPr id="31755" name="Line 104"/>
          <p:cNvSpPr>
            <a:spLocks noChangeShapeType="1"/>
          </p:cNvSpPr>
          <p:nvPr/>
        </p:nvSpPr>
        <p:spPr bwMode="auto">
          <a:xfrm>
            <a:off x="4953000" y="1295400"/>
            <a:ext cx="1066800" cy="0"/>
          </a:xfrm>
          <a:prstGeom prst="line">
            <a:avLst/>
          </a:prstGeom>
          <a:noFill/>
          <a:ln w="12700">
            <a:solidFill>
              <a:schemeClr val="tx1"/>
            </a:solidFill>
            <a:prstDash val="dash"/>
            <a:round/>
            <a:headEnd/>
            <a:tailEnd/>
          </a:ln>
        </p:spPr>
        <p:txBody>
          <a:bodyPr/>
          <a:lstStyle/>
          <a:p>
            <a:endParaRPr lang="en-US"/>
          </a:p>
        </p:txBody>
      </p:sp>
      <p:sp>
        <p:nvSpPr>
          <p:cNvPr id="31756" name="Line 105"/>
          <p:cNvSpPr>
            <a:spLocks noChangeShapeType="1"/>
          </p:cNvSpPr>
          <p:nvPr/>
        </p:nvSpPr>
        <p:spPr bwMode="auto">
          <a:xfrm>
            <a:off x="4953000" y="2286000"/>
            <a:ext cx="1066800" cy="0"/>
          </a:xfrm>
          <a:prstGeom prst="line">
            <a:avLst/>
          </a:prstGeom>
          <a:noFill/>
          <a:ln w="12700">
            <a:solidFill>
              <a:schemeClr val="tx1"/>
            </a:solidFill>
            <a:prstDash val="dash"/>
            <a:round/>
            <a:headEnd/>
            <a:tailEnd/>
          </a:ln>
        </p:spPr>
        <p:txBody>
          <a:bodyPr/>
          <a:lstStyle/>
          <a:p>
            <a:endParaRPr lang="en-US"/>
          </a:p>
        </p:txBody>
      </p:sp>
      <p:sp>
        <p:nvSpPr>
          <p:cNvPr id="31757" name="Line 106"/>
          <p:cNvSpPr>
            <a:spLocks noChangeShapeType="1"/>
          </p:cNvSpPr>
          <p:nvPr/>
        </p:nvSpPr>
        <p:spPr bwMode="auto">
          <a:xfrm>
            <a:off x="5562600" y="1295400"/>
            <a:ext cx="0" cy="990600"/>
          </a:xfrm>
          <a:prstGeom prst="line">
            <a:avLst/>
          </a:prstGeom>
          <a:noFill/>
          <a:ln w="19050">
            <a:solidFill>
              <a:srgbClr val="00FF00"/>
            </a:solidFill>
            <a:round/>
            <a:headEnd type="triangle" w="med" len="med"/>
            <a:tailEnd type="triangle" w="med" len="med"/>
          </a:ln>
        </p:spPr>
        <p:txBody>
          <a:bodyPr/>
          <a:lstStyle/>
          <a:p>
            <a:endParaRPr lang="en-US"/>
          </a:p>
        </p:txBody>
      </p:sp>
      <p:sp>
        <p:nvSpPr>
          <p:cNvPr id="31758" name="Line 107"/>
          <p:cNvSpPr>
            <a:spLocks noChangeShapeType="1"/>
          </p:cNvSpPr>
          <p:nvPr/>
        </p:nvSpPr>
        <p:spPr bwMode="auto">
          <a:xfrm>
            <a:off x="5943600" y="4038600"/>
            <a:ext cx="0" cy="990600"/>
          </a:xfrm>
          <a:prstGeom prst="line">
            <a:avLst/>
          </a:prstGeom>
          <a:noFill/>
          <a:ln w="19050">
            <a:solidFill>
              <a:srgbClr val="00FF00"/>
            </a:solidFill>
            <a:round/>
            <a:headEnd type="triangle" w="med" len="med"/>
            <a:tailEnd type="triangle" w="med" len="med"/>
          </a:ln>
        </p:spPr>
        <p:txBody>
          <a:bodyPr/>
          <a:lstStyle/>
          <a:p>
            <a:endParaRPr 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4"/>
          <p:cNvPicPr>
            <a:picLocks noChangeAspect="1" noChangeArrowheads="1"/>
          </p:cNvPicPr>
          <p:nvPr/>
        </p:nvPicPr>
        <p:blipFill>
          <a:blip r:embed="rId2"/>
          <a:srcRect/>
          <a:stretch>
            <a:fillRect/>
          </a:stretch>
        </p:blipFill>
        <p:spPr bwMode="auto">
          <a:xfrm>
            <a:off x="1257300" y="1100138"/>
            <a:ext cx="6627813" cy="1338262"/>
          </a:xfrm>
          <a:prstGeom prst="rect">
            <a:avLst/>
          </a:prstGeom>
          <a:noFill/>
          <a:ln w="9525">
            <a:solidFill>
              <a:schemeClr val="tx1"/>
            </a:solidFill>
            <a:miter lim="800000"/>
            <a:headEnd/>
            <a:tailEnd/>
          </a:ln>
        </p:spPr>
      </p:pic>
      <p:pic>
        <p:nvPicPr>
          <p:cNvPr id="32772" name="Picture 5"/>
          <p:cNvPicPr>
            <a:picLocks noChangeAspect="1" noChangeArrowheads="1"/>
          </p:cNvPicPr>
          <p:nvPr/>
        </p:nvPicPr>
        <p:blipFill>
          <a:blip r:embed="rId3"/>
          <a:srcRect/>
          <a:stretch>
            <a:fillRect/>
          </a:stretch>
        </p:blipFill>
        <p:spPr bwMode="auto">
          <a:xfrm>
            <a:off x="1258888" y="4070350"/>
            <a:ext cx="6626225" cy="1339850"/>
          </a:xfrm>
          <a:prstGeom prst="rect">
            <a:avLst/>
          </a:prstGeom>
          <a:noFill/>
          <a:ln w="9525">
            <a:solidFill>
              <a:schemeClr val="tx1"/>
            </a:solidFill>
            <a:miter lim="800000"/>
            <a:headEnd/>
            <a:tailEnd/>
          </a:ln>
        </p:spPr>
      </p:pic>
      <p:sp>
        <p:nvSpPr>
          <p:cNvPr id="143366" name="Text Box 6"/>
          <p:cNvSpPr txBox="1">
            <a:spLocks noChangeArrowheads="1"/>
          </p:cNvSpPr>
          <p:nvPr/>
        </p:nvSpPr>
        <p:spPr bwMode="auto">
          <a:xfrm>
            <a:off x="76200" y="-26988"/>
            <a:ext cx="8696325" cy="584201"/>
          </a:xfrm>
          <a:prstGeom prst="rect">
            <a:avLst/>
          </a:prstGeom>
          <a:noFill/>
          <a:ln>
            <a:noFill/>
          </a:ln>
          <a:effec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Sharpening : How it works (cont.)</a:t>
            </a:r>
          </a:p>
        </p:txBody>
      </p:sp>
      <p:graphicFrame>
        <p:nvGraphicFramePr>
          <p:cNvPr id="32770" name="Object 7"/>
          <p:cNvGraphicFramePr>
            <a:graphicFrameLocks noChangeAspect="1"/>
          </p:cNvGraphicFramePr>
          <p:nvPr/>
        </p:nvGraphicFramePr>
        <p:xfrm>
          <a:off x="3675063" y="5867400"/>
          <a:ext cx="1793875" cy="838200"/>
        </p:xfrm>
        <a:graphic>
          <a:graphicData uri="http://schemas.openxmlformats.org/presentationml/2006/ole">
            <mc:AlternateContent xmlns:mc="http://schemas.openxmlformats.org/markup-compatibility/2006">
              <mc:Choice xmlns:v="urn:schemas-microsoft-com:vml" Requires="v">
                <p:oleObj spid="_x0000_s1000450" name="Equation" r:id="rId4" imgW="901309" imgH="418918" progId="Equation.3">
                  <p:embed/>
                </p:oleObj>
              </mc:Choice>
              <mc:Fallback>
                <p:oleObj name="Equation" r:id="rId4" imgW="901309" imgH="418918"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5063" y="5867400"/>
                        <a:ext cx="1793875" cy="838200"/>
                      </a:xfrm>
                      <a:prstGeom prst="rect">
                        <a:avLst/>
                      </a:prstGeom>
                      <a:solidFill>
                        <a:srgbClr val="CCFFFF"/>
                      </a:solidFill>
                    </p:spPr>
                  </p:pic>
                </p:oleObj>
              </mc:Fallback>
            </mc:AlternateContent>
          </a:graphicData>
        </a:graphic>
      </p:graphicFrame>
      <p:sp>
        <p:nvSpPr>
          <p:cNvPr id="32774" name="Text Box 8"/>
          <p:cNvSpPr txBox="1">
            <a:spLocks noChangeArrowheads="1"/>
          </p:cNvSpPr>
          <p:nvPr/>
        </p:nvSpPr>
        <p:spPr bwMode="auto">
          <a:xfrm>
            <a:off x="4233863" y="2819400"/>
            <a:ext cx="674687" cy="457200"/>
          </a:xfrm>
          <a:prstGeom prst="rect">
            <a:avLst/>
          </a:prstGeom>
          <a:solidFill>
            <a:srgbClr val="CCFFFF"/>
          </a:solidFill>
          <a:ln w="9525">
            <a:noFill/>
            <a:miter lim="800000"/>
            <a:headEnd/>
            <a:tailEnd/>
          </a:ln>
        </p:spPr>
        <p:txBody>
          <a:bodyPr wrap="none">
            <a:spAutoFit/>
          </a:bodyPr>
          <a:lstStyle/>
          <a:p>
            <a:pPr eaLnBrk="1" hangingPunct="1"/>
            <a:r>
              <a:rPr lang="en-US" i="1"/>
              <a:t>p</a:t>
            </a:r>
            <a:r>
              <a:rPr lang="en-US"/>
              <a:t>(</a:t>
            </a:r>
            <a:r>
              <a:rPr lang="en-US" i="1"/>
              <a:t>x</a:t>
            </a:r>
            <a:r>
              <a:rPr lang="en-US"/>
              <a:t>)</a:t>
            </a:r>
            <a:endParaRPr lang="th-TH"/>
          </a:p>
        </p:txBody>
      </p:sp>
      <p:sp>
        <p:nvSpPr>
          <p:cNvPr id="32775" name="Text Box 9"/>
          <p:cNvSpPr txBox="1">
            <a:spLocks noChangeArrowheads="1"/>
          </p:cNvSpPr>
          <p:nvPr/>
        </p:nvSpPr>
        <p:spPr bwMode="auto">
          <a:xfrm>
            <a:off x="3359150" y="2438400"/>
            <a:ext cx="2425700" cy="457200"/>
          </a:xfrm>
          <a:prstGeom prst="rect">
            <a:avLst/>
          </a:prstGeom>
          <a:noFill/>
          <a:ln w="9525">
            <a:noFill/>
            <a:miter lim="800000"/>
            <a:headEnd/>
            <a:tailEnd/>
          </a:ln>
        </p:spPr>
        <p:txBody>
          <a:bodyPr wrap="none">
            <a:spAutoFit/>
          </a:bodyPr>
          <a:lstStyle/>
          <a:p>
            <a:pPr eaLnBrk="1" hangingPunct="1"/>
            <a:r>
              <a:rPr lang="en-US"/>
              <a:t>Before sharpening</a:t>
            </a:r>
            <a:endParaRPr lang="th-TH"/>
          </a:p>
        </p:txBody>
      </p:sp>
      <p:sp>
        <p:nvSpPr>
          <p:cNvPr id="32776" name="Text Box 10"/>
          <p:cNvSpPr txBox="1">
            <a:spLocks noChangeArrowheads="1"/>
          </p:cNvSpPr>
          <p:nvPr/>
        </p:nvSpPr>
        <p:spPr bwMode="auto">
          <a:xfrm>
            <a:off x="3429000" y="5410200"/>
            <a:ext cx="2239963" cy="457200"/>
          </a:xfrm>
          <a:prstGeom prst="rect">
            <a:avLst/>
          </a:prstGeom>
          <a:noFill/>
          <a:ln w="9525">
            <a:noFill/>
            <a:miter lim="800000"/>
            <a:headEnd/>
            <a:tailEnd/>
          </a:ln>
        </p:spPr>
        <p:txBody>
          <a:bodyPr wrap="none">
            <a:spAutoFit/>
          </a:bodyPr>
          <a:lstStyle/>
          <a:p>
            <a:pPr eaLnBrk="1" hangingPunct="1"/>
            <a:r>
              <a:rPr lang="en-US"/>
              <a:t>After sharpening</a:t>
            </a:r>
            <a:endParaRPr lang="th-TH"/>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5103254F-9268-44A8-9C01-68500F26A89C}"/>
              </a:ext>
            </a:extLst>
          </p:cNvPr>
          <p:cNvSpPr>
            <a:spLocks noGrp="1" noChangeArrowheads="1"/>
          </p:cNvSpPr>
          <p:nvPr>
            <p:ph type="title"/>
          </p:nvPr>
        </p:nvSpPr>
        <p:spPr/>
        <p:txBody>
          <a:bodyPr>
            <a:normAutofit fontScale="90000"/>
          </a:bodyPr>
          <a:lstStyle/>
          <a:p>
            <a:r>
              <a:rPr lang="en-US" altLang="en-US" sz="4000"/>
              <a:t>Contrast Enhancement (point processing)</a:t>
            </a:r>
          </a:p>
        </p:txBody>
      </p:sp>
      <p:sp>
        <p:nvSpPr>
          <p:cNvPr id="22531" name="Rectangle 3">
            <a:extLst>
              <a:ext uri="{FF2B5EF4-FFF2-40B4-BE49-F238E27FC236}">
                <a16:creationId xmlns:a16="http://schemas.microsoft.com/office/drawing/2014/main" id="{DF55CBAA-701C-4291-B994-D4120CF4C849}"/>
              </a:ext>
            </a:extLst>
          </p:cNvPr>
          <p:cNvSpPr>
            <a:spLocks noGrp="1" noChangeArrowheads="1"/>
          </p:cNvSpPr>
          <p:nvPr>
            <p:ph type="body" sz="half" idx="1"/>
          </p:nvPr>
        </p:nvSpPr>
        <p:spPr>
          <a:xfrm>
            <a:off x="457200" y="1600200"/>
            <a:ext cx="4041775" cy="4525963"/>
          </a:xfrm>
        </p:spPr>
        <p:txBody>
          <a:bodyPr/>
          <a:lstStyle/>
          <a:p>
            <a:pPr>
              <a:buFontTx/>
              <a:buNone/>
            </a:pPr>
            <a:r>
              <a:rPr lang="en-US" altLang="en-US" sz="2800"/>
              <a:t>Produce higher contrast than the original by</a:t>
            </a:r>
          </a:p>
          <a:p>
            <a:r>
              <a:rPr lang="en-US" altLang="en-US" sz="2800"/>
              <a:t>darkening the levels </a:t>
            </a:r>
            <a:r>
              <a:rPr lang="en-US" altLang="en-US" sz="2800">
                <a:solidFill>
                  <a:srgbClr val="0000FF"/>
                </a:solidFill>
              </a:rPr>
              <a:t>below m</a:t>
            </a:r>
            <a:r>
              <a:rPr lang="en-US" altLang="en-US" sz="2800"/>
              <a:t> in the original image</a:t>
            </a:r>
          </a:p>
          <a:p>
            <a:r>
              <a:rPr lang="en-US" altLang="en-US" sz="2800"/>
              <a:t>brightening the levels </a:t>
            </a:r>
            <a:r>
              <a:rPr lang="en-US" altLang="en-US" sz="2800">
                <a:solidFill>
                  <a:srgbClr val="0000FF"/>
                </a:solidFill>
              </a:rPr>
              <a:t>above m</a:t>
            </a:r>
            <a:r>
              <a:rPr lang="en-US" altLang="en-US" sz="2800"/>
              <a:t> in the original image</a:t>
            </a:r>
          </a:p>
        </p:txBody>
      </p:sp>
      <p:graphicFrame>
        <p:nvGraphicFramePr>
          <p:cNvPr id="22532" name="Object 4">
            <a:extLst>
              <a:ext uri="{FF2B5EF4-FFF2-40B4-BE49-F238E27FC236}">
                <a16:creationId xmlns:a16="http://schemas.microsoft.com/office/drawing/2014/main" id="{9C85E985-55FF-4CE5-98C0-713A423A3B30}"/>
              </a:ext>
            </a:extLst>
          </p:cNvPr>
          <p:cNvGraphicFramePr>
            <a:graphicFrameLocks noGrp="1" noChangeAspect="1"/>
          </p:cNvGraphicFramePr>
          <p:nvPr>
            <p:ph sz="half" idx="2"/>
          </p:nvPr>
        </p:nvGraphicFramePr>
        <p:xfrm>
          <a:off x="5773738" y="2346325"/>
          <a:ext cx="2208212" cy="2414588"/>
        </p:xfrm>
        <a:graphic>
          <a:graphicData uri="http://schemas.openxmlformats.org/presentationml/2006/ole">
            <mc:AlternateContent xmlns:mc="http://schemas.openxmlformats.org/markup-compatibility/2006">
              <mc:Choice xmlns:v="urn:schemas-microsoft-com:vml" Requires="v">
                <p:oleObj spid="_x0000_s199741" name="Bitmap Image" r:id="rId2" imgW="1790476" imgH="1876190" progId="PBrush">
                  <p:embed/>
                </p:oleObj>
              </mc:Choice>
              <mc:Fallback>
                <p:oleObj name="Bitmap Image" r:id="rId2" imgW="1790476" imgH="1876190" progId="PBrush">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3738" y="2346325"/>
                        <a:ext cx="2208212" cy="2414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280959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5" name="Text Box 3"/>
          <p:cNvSpPr txBox="1">
            <a:spLocks noChangeArrowheads="1"/>
          </p:cNvSpPr>
          <p:nvPr/>
        </p:nvSpPr>
        <p:spPr bwMode="auto">
          <a:xfrm>
            <a:off x="485775" y="-26988"/>
            <a:ext cx="3438525" cy="584201"/>
          </a:xfrm>
          <a:prstGeom prst="rect">
            <a:avLst/>
          </a:prstGeom>
          <a:noFill/>
          <a:ln>
            <a:noFill/>
          </a:ln>
          <a:effec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Masks</a:t>
            </a:r>
          </a:p>
        </p:txBody>
      </p:sp>
      <p:grpSp>
        <p:nvGrpSpPr>
          <p:cNvPr id="2" name="Group 5"/>
          <p:cNvGrpSpPr>
            <a:grpSpLocks/>
          </p:cNvGrpSpPr>
          <p:nvPr/>
        </p:nvGrpSpPr>
        <p:grpSpPr bwMode="auto">
          <a:xfrm>
            <a:off x="1600200" y="1905000"/>
            <a:ext cx="1371600" cy="1371600"/>
            <a:chOff x="2592" y="2112"/>
            <a:chExt cx="864" cy="864"/>
          </a:xfrm>
        </p:grpSpPr>
        <p:sp>
          <p:nvSpPr>
            <p:cNvPr id="33838" name="Rectangle 6"/>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39" name="Rectangle 7"/>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0" name="Rectangle 8"/>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1" name="Rectangle 9"/>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8</a:t>
              </a:r>
            </a:p>
          </p:txBody>
        </p:sp>
        <p:sp>
          <p:nvSpPr>
            <p:cNvPr id="33842" name="Rectangle 10"/>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3" name="Rectangle 11"/>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4" name="Rectangle 12"/>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5" name="Rectangle 13"/>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6" name="Rectangle 14"/>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47" name="Rectangle 15"/>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3" name="Group 17"/>
          <p:cNvGrpSpPr>
            <a:grpSpLocks/>
          </p:cNvGrpSpPr>
          <p:nvPr/>
        </p:nvGrpSpPr>
        <p:grpSpPr bwMode="auto">
          <a:xfrm>
            <a:off x="3810000" y="1905000"/>
            <a:ext cx="1371600" cy="1371600"/>
            <a:chOff x="2592" y="2112"/>
            <a:chExt cx="864" cy="864"/>
          </a:xfrm>
        </p:grpSpPr>
        <p:sp>
          <p:nvSpPr>
            <p:cNvPr id="33828" name="Rectangle 18"/>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9" name="Rectangle 19"/>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30" name="Rectangle 20"/>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31" name="Rectangle 21"/>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4</a:t>
              </a:r>
            </a:p>
          </p:txBody>
        </p:sp>
        <p:sp>
          <p:nvSpPr>
            <p:cNvPr id="33832" name="Rectangle 22"/>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33" name="Rectangle 23"/>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34" name="Rectangle 24"/>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35" name="Rectangle 25"/>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36" name="Rectangle 26"/>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37" name="Rectangle 27"/>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4" name="Group 28"/>
          <p:cNvGrpSpPr>
            <a:grpSpLocks/>
          </p:cNvGrpSpPr>
          <p:nvPr/>
        </p:nvGrpSpPr>
        <p:grpSpPr bwMode="auto">
          <a:xfrm>
            <a:off x="1600200" y="3886200"/>
            <a:ext cx="1371600" cy="1371600"/>
            <a:chOff x="2592" y="2112"/>
            <a:chExt cx="864" cy="864"/>
          </a:xfrm>
        </p:grpSpPr>
        <p:sp>
          <p:nvSpPr>
            <p:cNvPr id="33818" name="Rectangle 29"/>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19" name="Rectangle 30"/>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0" name="Rectangle 31"/>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1" name="Rectangle 32"/>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-8</a:t>
              </a:r>
            </a:p>
          </p:txBody>
        </p:sp>
        <p:sp>
          <p:nvSpPr>
            <p:cNvPr id="33822" name="Rectangle 33"/>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3" name="Rectangle 34"/>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4" name="Rectangle 35"/>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5" name="Rectangle 36"/>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6" name="Rectangle 37"/>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27" name="Rectangle 38"/>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5" name="Group 39"/>
          <p:cNvGrpSpPr>
            <a:grpSpLocks/>
          </p:cNvGrpSpPr>
          <p:nvPr/>
        </p:nvGrpSpPr>
        <p:grpSpPr bwMode="auto">
          <a:xfrm>
            <a:off x="3810000" y="3886200"/>
            <a:ext cx="1371600" cy="1371600"/>
            <a:chOff x="2592" y="2112"/>
            <a:chExt cx="864" cy="864"/>
          </a:xfrm>
        </p:grpSpPr>
        <p:sp>
          <p:nvSpPr>
            <p:cNvPr id="33808" name="Rectangle 40"/>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09" name="Rectangle 41"/>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10" name="Rectangle 42"/>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11" name="Rectangle 43"/>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-4</a:t>
              </a:r>
            </a:p>
          </p:txBody>
        </p:sp>
        <p:sp>
          <p:nvSpPr>
            <p:cNvPr id="33812" name="Rectangle 44"/>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13" name="Rectangle 45"/>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14" name="Rectangle 46"/>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15" name="Rectangle 47"/>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3816" name="Rectangle 48"/>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3817" name="Rectangle 49"/>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sp>
        <p:nvSpPr>
          <p:cNvPr id="33800" name="Text Box 50"/>
          <p:cNvSpPr txBox="1">
            <a:spLocks noChangeArrowheads="1"/>
          </p:cNvSpPr>
          <p:nvPr/>
        </p:nvSpPr>
        <p:spPr bwMode="auto">
          <a:xfrm>
            <a:off x="762000" y="5634038"/>
            <a:ext cx="4865688" cy="457200"/>
          </a:xfrm>
          <a:prstGeom prst="rect">
            <a:avLst/>
          </a:prstGeom>
          <a:noFill/>
          <a:ln w="9525">
            <a:noFill/>
            <a:miter lim="800000"/>
            <a:headEnd/>
            <a:tailEnd/>
          </a:ln>
        </p:spPr>
        <p:txBody>
          <a:bodyPr wrap="none">
            <a:spAutoFit/>
          </a:bodyPr>
          <a:lstStyle/>
          <a:p>
            <a:pPr eaLnBrk="1" hangingPunct="1"/>
            <a:r>
              <a:rPr lang="en-US"/>
              <a:t>Application: Enhance edge, line, point</a:t>
            </a:r>
            <a:endParaRPr lang="th-TH"/>
          </a:p>
        </p:txBody>
      </p:sp>
      <p:sp>
        <p:nvSpPr>
          <p:cNvPr id="33801" name="Text Box 51"/>
          <p:cNvSpPr txBox="1">
            <a:spLocks noChangeArrowheads="1"/>
          </p:cNvSpPr>
          <p:nvPr/>
        </p:nvSpPr>
        <p:spPr bwMode="auto">
          <a:xfrm>
            <a:off x="762000" y="6096000"/>
            <a:ext cx="3768725" cy="457200"/>
          </a:xfrm>
          <a:prstGeom prst="rect">
            <a:avLst/>
          </a:prstGeom>
          <a:noFill/>
          <a:ln w="9525">
            <a:noFill/>
            <a:miter lim="800000"/>
            <a:headEnd/>
            <a:tailEnd/>
          </a:ln>
        </p:spPr>
        <p:txBody>
          <a:bodyPr wrap="none">
            <a:spAutoFit/>
          </a:bodyPr>
          <a:lstStyle/>
          <a:p>
            <a:pPr eaLnBrk="1" hangingPunct="1"/>
            <a:r>
              <a:rPr lang="en-US"/>
              <a:t>Disadvantage: Enhance noise</a:t>
            </a:r>
          </a:p>
        </p:txBody>
      </p:sp>
      <p:sp>
        <p:nvSpPr>
          <p:cNvPr id="33802" name="Text Box 52"/>
          <p:cNvSpPr txBox="1">
            <a:spLocks noChangeArrowheads="1"/>
          </p:cNvSpPr>
          <p:nvPr/>
        </p:nvSpPr>
        <p:spPr bwMode="auto">
          <a:xfrm>
            <a:off x="533400" y="1027113"/>
            <a:ext cx="4679950" cy="457200"/>
          </a:xfrm>
          <a:prstGeom prst="rect">
            <a:avLst/>
          </a:prstGeom>
          <a:noFill/>
          <a:ln w="9525">
            <a:noFill/>
            <a:miter lim="800000"/>
            <a:headEnd/>
            <a:tailEnd/>
          </a:ln>
        </p:spPr>
        <p:txBody>
          <a:bodyPr wrap="none">
            <a:spAutoFit/>
          </a:bodyPr>
          <a:lstStyle/>
          <a:p>
            <a:pPr eaLnBrk="1" hangingPunct="1"/>
            <a:r>
              <a:rPr lang="en-US"/>
              <a:t>Used for estimating</a:t>
            </a:r>
            <a:r>
              <a:rPr lang="th-TH"/>
              <a:t> </a:t>
            </a:r>
            <a:r>
              <a:rPr lang="en-US"/>
              <a:t>image Laplacian</a:t>
            </a:r>
            <a:endParaRPr lang="th-TH"/>
          </a:p>
        </p:txBody>
      </p:sp>
      <p:graphicFrame>
        <p:nvGraphicFramePr>
          <p:cNvPr id="33794" name="Object 53"/>
          <p:cNvGraphicFramePr>
            <a:graphicFrameLocks noChangeAspect="1"/>
          </p:cNvGraphicFramePr>
          <p:nvPr/>
        </p:nvGraphicFramePr>
        <p:xfrm>
          <a:off x="5267325" y="838200"/>
          <a:ext cx="2276475" cy="893763"/>
        </p:xfrm>
        <a:graphic>
          <a:graphicData uri="http://schemas.openxmlformats.org/presentationml/2006/ole">
            <mc:AlternateContent xmlns:mc="http://schemas.openxmlformats.org/markup-compatibility/2006">
              <mc:Choice xmlns:v="urn:schemas-microsoft-com:vml" Requires="v">
                <p:oleObj spid="_x0000_s1040386" name="Equation" r:id="rId2" imgW="1129810" imgH="444307" progId="Equation.3">
                  <p:embed/>
                </p:oleObj>
              </mc:Choice>
              <mc:Fallback>
                <p:oleObj name="Equation" r:id="rId2" imgW="1129810" imgH="444307" progId="Equation.3">
                  <p:embed/>
                  <p:pic>
                    <p:nvPicPr>
                      <p:cNvPr id="0" name="Object 5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7325" y="838200"/>
                        <a:ext cx="2276475" cy="893763"/>
                      </a:xfrm>
                      <a:prstGeom prst="rect">
                        <a:avLst/>
                      </a:prstGeom>
                      <a:solidFill>
                        <a:srgbClr val="FFFF99"/>
                      </a:solidFill>
                    </p:spPr>
                  </p:pic>
                </p:oleObj>
              </mc:Fallback>
            </mc:AlternateContent>
          </a:graphicData>
        </a:graphic>
      </p:graphicFrame>
      <p:sp>
        <p:nvSpPr>
          <p:cNvPr id="33803" name="Text Box 54"/>
          <p:cNvSpPr txBox="1">
            <a:spLocks noChangeArrowheads="1"/>
          </p:cNvSpPr>
          <p:nvPr/>
        </p:nvSpPr>
        <p:spPr bwMode="auto">
          <a:xfrm>
            <a:off x="425450" y="3359150"/>
            <a:ext cx="438150" cy="457200"/>
          </a:xfrm>
          <a:prstGeom prst="rect">
            <a:avLst/>
          </a:prstGeom>
          <a:noFill/>
          <a:ln w="9525">
            <a:noFill/>
            <a:miter lim="800000"/>
            <a:headEnd/>
            <a:tailEnd/>
          </a:ln>
        </p:spPr>
        <p:txBody>
          <a:bodyPr wrap="none">
            <a:spAutoFit/>
          </a:bodyPr>
          <a:lstStyle/>
          <a:p>
            <a:pPr eaLnBrk="1" hangingPunct="1"/>
            <a:r>
              <a:rPr lang="en-US"/>
              <a:t>or</a:t>
            </a:r>
            <a:endParaRPr lang="th-TH"/>
          </a:p>
        </p:txBody>
      </p:sp>
      <p:sp>
        <p:nvSpPr>
          <p:cNvPr id="33804" name="Text Box 58"/>
          <p:cNvSpPr txBox="1">
            <a:spLocks noChangeArrowheads="1"/>
          </p:cNvSpPr>
          <p:nvPr/>
        </p:nvSpPr>
        <p:spPr bwMode="auto">
          <a:xfrm>
            <a:off x="6018213" y="2209800"/>
            <a:ext cx="3049587" cy="822325"/>
          </a:xfrm>
          <a:prstGeom prst="rect">
            <a:avLst/>
          </a:prstGeom>
          <a:noFill/>
          <a:ln w="9525">
            <a:noFill/>
            <a:miter lim="800000"/>
            <a:headEnd/>
            <a:tailEnd/>
          </a:ln>
        </p:spPr>
        <p:txBody>
          <a:bodyPr wrap="none">
            <a:spAutoFit/>
          </a:bodyPr>
          <a:lstStyle/>
          <a:p>
            <a:pPr eaLnBrk="1" hangingPunct="1"/>
            <a:r>
              <a:rPr lang="en-US"/>
              <a:t>The center of the mask </a:t>
            </a:r>
          </a:p>
          <a:p>
            <a:pPr eaLnBrk="1" hangingPunct="1"/>
            <a:r>
              <a:rPr lang="en-US"/>
              <a:t>is positive</a:t>
            </a:r>
            <a:endParaRPr lang="th-TH"/>
          </a:p>
        </p:txBody>
      </p:sp>
      <p:sp>
        <p:nvSpPr>
          <p:cNvPr id="33805" name="Text Box 59"/>
          <p:cNvSpPr txBox="1">
            <a:spLocks noChangeArrowheads="1"/>
          </p:cNvSpPr>
          <p:nvPr/>
        </p:nvSpPr>
        <p:spPr bwMode="auto">
          <a:xfrm>
            <a:off x="6019800" y="4114800"/>
            <a:ext cx="3049588" cy="822325"/>
          </a:xfrm>
          <a:prstGeom prst="rect">
            <a:avLst/>
          </a:prstGeom>
          <a:noFill/>
          <a:ln w="9525">
            <a:noFill/>
            <a:miter lim="800000"/>
            <a:headEnd/>
            <a:tailEnd/>
          </a:ln>
        </p:spPr>
        <p:txBody>
          <a:bodyPr wrap="none">
            <a:spAutoFit/>
          </a:bodyPr>
          <a:lstStyle/>
          <a:p>
            <a:pPr eaLnBrk="1" hangingPunct="1"/>
            <a:r>
              <a:rPr lang="en-US"/>
              <a:t>The center of the mask </a:t>
            </a:r>
          </a:p>
          <a:p>
            <a:pPr eaLnBrk="1" hangingPunct="1"/>
            <a:r>
              <a:rPr lang="en-US"/>
              <a:t>is negative</a:t>
            </a:r>
            <a:endParaRPr lang="th-TH"/>
          </a:p>
        </p:txBody>
      </p:sp>
      <p:sp>
        <p:nvSpPr>
          <p:cNvPr id="33806" name="AutoShape 60"/>
          <p:cNvSpPr>
            <a:spLocks noChangeArrowheads="1"/>
          </p:cNvSpPr>
          <p:nvPr/>
        </p:nvSpPr>
        <p:spPr bwMode="auto">
          <a:xfrm>
            <a:off x="5486400" y="4267200"/>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33807" name="AutoShape 61"/>
          <p:cNvSpPr>
            <a:spLocks noChangeArrowheads="1"/>
          </p:cNvSpPr>
          <p:nvPr/>
        </p:nvSpPr>
        <p:spPr bwMode="auto">
          <a:xfrm>
            <a:off x="5486400" y="2362200"/>
            <a:ext cx="533400" cy="533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pPr eaLnBrk="1" hangingPunct="1"/>
            <a:endParaRPr lang="en-IN"/>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AED5C0B0-A556-4D03-B3D4-95C7DD495572}"/>
              </a:ext>
            </a:extLst>
          </p:cNvPr>
          <p:cNvSpPr>
            <a:spLocks noGrp="1" noChangeArrowheads="1"/>
          </p:cNvSpPr>
          <p:nvPr>
            <p:ph type="title"/>
          </p:nvPr>
        </p:nvSpPr>
        <p:spPr/>
        <p:txBody>
          <a:bodyPr/>
          <a:lstStyle/>
          <a:p>
            <a:r>
              <a:rPr lang="en-US" altLang="en-US">
                <a:solidFill>
                  <a:schemeClr val="tx1"/>
                </a:solidFill>
                <a:latin typeface="ComicSansMS" charset="0"/>
              </a:rPr>
              <a:t>Image sharpening: Laplacian</a:t>
            </a:r>
          </a:p>
        </p:txBody>
      </p:sp>
      <p:sp>
        <p:nvSpPr>
          <p:cNvPr id="185347" name="Rectangle 3">
            <a:extLst>
              <a:ext uri="{FF2B5EF4-FFF2-40B4-BE49-F238E27FC236}">
                <a16:creationId xmlns:a16="http://schemas.microsoft.com/office/drawing/2014/main" id="{C2A62D51-589E-4016-AFEF-A9C4E1ADA2AD}"/>
              </a:ext>
            </a:extLst>
          </p:cNvPr>
          <p:cNvSpPr>
            <a:spLocks noGrp="1" noChangeArrowheads="1"/>
          </p:cNvSpPr>
          <p:nvPr>
            <p:ph type="body" idx="1"/>
          </p:nvPr>
        </p:nvSpPr>
        <p:spPr>
          <a:xfrm>
            <a:off x="457200" y="1887747"/>
            <a:ext cx="8229600" cy="1763713"/>
          </a:xfrm>
        </p:spPr>
        <p:txBody>
          <a:bodyPr/>
          <a:lstStyle/>
          <a:p>
            <a:r>
              <a:rPr lang="en-US" altLang="en-US">
                <a:latin typeface="ComicSansMS" charset="0"/>
              </a:rPr>
              <a:t>easily by adding the original and Laplacian image.</a:t>
            </a:r>
          </a:p>
          <a:p>
            <a:r>
              <a:rPr lang="en-US" altLang="en-US">
                <a:latin typeface="ComicSansMS" charset="0"/>
              </a:rPr>
              <a:t>be careful with the Laplacian filter used</a:t>
            </a:r>
            <a:endParaRPr lang="en-US" altLang="en-US"/>
          </a:p>
        </p:txBody>
      </p:sp>
      <p:pic>
        <p:nvPicPr>
          <p:cNvPr id="185348" name="Picture 4">
            <a:extLst>
              <a:ext uri="{FF2B5EF4-FFF2-40B4-BE49-F238E27FC236}">
                <a16:creationId xmlns:a16="http://schemas.microsoft.com/office/drawing/2014/main" id="{8952057B-32C6-42DB-AE68-3C200206EE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581400"/>
            <a:ext cx="8153400" cy="277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358619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a:extLst>
              <a:ext uri="{FF2B5EF4-FFF2-40B4-BE49-F238E27FC236}">
                <a16:creationId xmlns:a16="http://schemas.microsoft.com/office/drawing/2014/main" id="{5C46867A-C4F0-405D-AF9F-E98E63CEEEE0}"/>
              </a:ext>
            </a:extLst>
          </p:cNvPr>
          <p:cNvSpPr>
            <a:spLocks noGrp="1" noChangeArrowheads="1"/>
          </p:cNvSpPr>
          <p:nvPr>
            <p:ph type="title"/>
          </p:nvPr>
        </p:nvSpPr>
        <p:spPr/>
        <p:txBody>
          <a:bodyPr>
            <a:normAutofit fontScale="90000"/>
          </a:bodyPr>
          <a:lstStyle/>
          <a:p>
            <a:r>
              <a:rPr lang="en-US" altLang="en-US" dirty="0"/>
              <a:t>Imaging sharpening with Laplacian</a:t>
            </a:r>
            <a:br>
              <a:rPr lang="en-US" altLang="en-US" dirty="0">
                <a:cs typeface="Calibri"/>
              </a:rPr>
            </a:br>
            <a:endParaRPr lang="en-US" altLang="en-US" dirty="0">
              <a:cs typeface="Calibri"/>
            </a:endParaRPr>
          </a:p>
        </p:txBody>
      </p:sp>
      <p:sp>
        <p:nvSpPr>
          <p:cNvPr id="186371" name="Rectangle 3">
            <a:extLst>
              <a:ext uri="{FF2B5EF4-FFF2-40B4-BE49-F238E27FC236}">
                <a16:creationId xmlns:a16="http://schemas.microsoft.com/office/drawing/2014/main" id="{E62B3870-B146-447B-8984-8CD9A939A2EA}"/>
              </a:ext>
            </a:extLst>
          </p:cNvPr>
          <p:cNvSpPr>
            <a:spLocks noGrp="1" noChangeArrowheads="1"/>
          </p:cNvSpPr>
          <p:nvPr>
            <p:ph type="body" idx="1"/>
          </p:nvPr>
        </p:nvSpPr>
        <p:spPr>
          <a:xfrm>
            <a:off x="457200" y="1600200"/>
            <a:ext cx="3821113" cy="4525963"/>
          </a:xfrm>
        </p:spPr>
        <p:txBody>
          <a:bodyPr/>
          <a:lstStyle/>
          <a:p>
            <a:pPr marL="609600" indent="-609600">
              <a:lnSpc>
                <a:spcPct val="90000"/>
              </a:lnSpc>
              <a:buFont typeface="Arial" panose="020B0604020202020204" pitchFamily="34" charset="0"/>
              <a:buAutoNum type="alphaLcParenR"/>
            </a:pPr>
            <a:r>
              <a:rPr lang="en-US" altLang="en-US" sz="2800">
                <a:latin typeface="ComicSansMS" charset="0"/>
              </a:rPr>
              <a:t>image of the North pole of the moon</a:t>
            </a:r>
          </a:p>
          <a:p>
            <a:pPr marL="609600" indent="-609600">
              <a:lnSpc>
                <a:spcPct val="90000"/>
              </a:lnSpc>
              <a:buFont typeface="Arial" panose="020B0604020202020204" pitchFamily="34" charset="0"/>
              <a:buAutoNum type="alphaLcParenR"/>
            </a:pPr>
            <a:r>
              <a:rPr lang="en-US" altLang="en-US" sz="2800">
                <a:latin typeface="ComicSansMS" charset="0"/>
              </a:rPr>
              <a:t>Laplacian-filtered image with </a:t>
            </a:r>
          </a:p>
          <a:p>
            <a:pPr marL="609600" indent="-609600">
              <a:lnSpc>
                <a:spcPct val="90000"/>
              </a:lnSpc>
              <a:buFont typeface="Arial" panose="020B0604020202020204" pitchFamily="34" charset="0"/>
              <a:buAutoNum type="alphaLcParenR"/>
            </a:pPr>
            <a:r>
              <a:rPr lang="en-US" altLang="en-US" sz="2800">
                <a:latin typeface="ComicSansMS" charset="0"/>
              </a:rPr>
              <a:t>Laplacian image scaled for display purposes</a:t>
            </a:r>
          </a:p>
          <a:p>
            <a:pPr marL="609600" indent="-609600">
              <a:lnSpc>
                <a:spcPct val="90000"/>
              </a:lnSpc>
              <a:buFont typeface="Arial" panose="020B0604020202020204" pitchFamily="34" charset="0"/>
              <a:buAutoNum type="alphaLcParenR"/>
            </a:pPr>
            <a:r>
              <a:rPr lang="en-US" altLang="en-US" sz="2800">
                <a:latin typeface="ComicSansMS" charset="0"/>
              </a:rPr>
              <a:t>image enhanced by addition with original image</a:t>
            </a:r>
            <a:endParaRPr lang="en-US" altLang="en-US" sz="2800"/>
          </a:p>
        </p:txBody>
      </p:sp>
      <p:graphicFrame>
        <p:nvGraphicFramePr>
          <p:cNvPr id="186372" name="Object 4">
            <a:extLst>
              <a:ext uri="{FF2B5EF4-FFF2-40B4-BE49-F238E27FC236}">
                <a16:creationId xmlns:a16="http://schemas.microsoft.com/office/drawing/2014/main" id="{02B680B5-21C1-4E6D-B091-F7FA9EE6E595}"/>
              </a:ext>
            </a:extLst>
          </p:cNvPr>
          <p:cNvGraphicFramePr>
            <a:graphicFrameLocks noChangeAspect="1"/>
          </p:cNvGraphicFramePr>
          <p:nvPr/>
        </p:nvGraphicFramePr>
        <p:xfrm>
          <a:off x="4572000" y="1428736"/>
          <a:ext cx="4302125" cy="4953000"/>
        </p:xfrm>
        <a:graphic>
          <a:graphicData uri="http://schemas.openxmlformats.org/presentationml/2006/ole">
            <mc:AlternateContent xmlns:mc="http://schemas.openxmlformats.org/markup-compatibility/2006">
              <mc:Choice xmlns:v="urn:schemas-microsoft-com:vml" Requires="v">
                <p:oleObj spid="_x0000_s80957" name="Bitmap Image" r:id="rId2" imgW="3839111" imgH="4420217" progId="PBrush">
                  <p:embed/>
                </p:oleObj>
              </mc:Choice>
              <mc:Fallback>
                <p:oleObj name="Bitmap Image" r:id="rId2" imgW="3839111" imgH="4420217" progId="PBrush">
                  <p:embed/>
                  <p:pic>
                    <p:nvPicPr>
                      <p:cNvPr id="0"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28736"/>
                        <a:ext cx="430212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86373" name="Picture 5">
            <a:extLst>
              <a:ext uri="{FF2B5EF4-FFF2-40B4-BE49-F238E27FC236}">
                <a16:creationId xmlns:a16="http://schemas.microsoft.com/office/drawing/2014/main" id="{625F6C12-01E6-4238-8373-4E5C84FB8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2819400"/>
            <a:ext cx="9906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374" name="Text Box 6">
            <a:extLst>
              <a:ext uri="{FF2B5EF4-FFF2-40B4-BE49-F238E27FC236}">
                <a16:creationId xmlns:a16="http://schemas.microsoft.com/office/drawing/2014/main" id="{2D109001-40F7-4925-AE82-3299CADFBB00}"/>
              </a:ext>
            </a:extLst>
          </p:cNvPr>
          <p:cNvSpPr txBox="1">
            <a:spLocks noChangeArrowheads="1"/>
          </p:cNvSpPr>
          <p:nvPr/>
        </p:nvSpPr>
        <p:spPr bwMode="auto">
          <a:xfrm>
            <a:off x="6096000" y="1905000"/>
            <a:ext cx="457200" cy="3762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a</a:t>
            </a:r>
          </a:p>
        </p:txBody>
      </p:sp>
      <p:sp>
        <p:nvSpPr>
          <p:cNvPr id="186375" name="Text Box 7">
            <a:extLst>
              <a:ext uri="{FF2B5EF4-FFF2-40B4-BE49-F238E27FC236}">
                <a16:creationId xmlns:a16="http://schemas.microsoft.com/office/drawing/2014/main" id="{9383D377-A2D7-4F09-8059-3E296CA949BB}"/>
              </a:ext>
            </a:extLst>
          </p:cNvPr>
          <p:cNvSpPr txBox="1">
            <a:spLocks noChangeArrowheads="1"/>
          </p:cNvSpPr>
          <p:nvPr/>
        </p:nvSpPr>
        <p:spPr bwMode="auto">
          <a:xfrm>
            <a:off x="8229600" y="1752600"/>
            <a:ext cx="457200" cy="3762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b</a:t>
            </a:r>
          </a:p>
        </p:txBody>
      </p:sp>
      <p:sp>
        <p:nvSpPr>
          <p:cNvPr id="186376" name="Text Box 8">
            <a:extLst>
              <a:ext uri="{FF2B5EF4-FFF2-40B4-BE49-F238E27FC236}">
                <a16:creationId xmlns:a16="http://schemas.microsoft.com/office/drawing/2014/main" id="{54C0583F-B7B3-4978-B646-8EECF4DFEB14}"/>
              </a:ext>
            </a:extLst>
          </p:cNvPr>
          <p:cNvSpPr txBox="1">
            <a:spLocks noChangeArrowheads="1"/>
          </p:cNvSpPr>
          <p:nvPr/>
        </p:nvSpPr>
        <p:spPr bwMode="auto">
          <a:xfrm>
            <a:off x="8229600" y="4191000"/>
            <a:ext cx="457200" cy="3762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d</a:t>
            </a:r>
          </a:p>
        </p:txBody>
      </p:sp>
      <p:sp>
        <p:nvSpPr>
          <p:cNvPr id="186377" name="Text Box 9">
            <a:extLst>
              <a:ext uri="{FF2B5EF4-FFF2-40B4-BE49-F238E27FC236}">
                <a16:creationId xmlns:a16="http://schemas.microsoft.com/office/drawing/2014/main" id="{6E1633DB-91CE-4251-8181-14FE2C0D45E3}"/>
              </a:ext>
            </a:extLst>
          </p:cNvPr>
          <p:cNvSpPr txBox="1">
            <a:spLocks noChangeArrowheads="1"/>
          </p:cNvSpPr>
          <p:nvPr/>
        </p:nvSpPr>
        <p:spPr bwMode="auto">
          <a:xfrm>
            <a:off x="6096000" y="4114800"/>
            <a:ext cx="457200" cy="3762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c</a:t>
            </a:r>
          </a:p>
        </p:txBody>
      </p:sp>
    </p:spTree>
    <p:extLst>
      <p:ext uri="{BB962C8B-B14F-4D97-AF65-F5344CB8AC3E}">
        <p14:creationId xmlns:p14="http://schemas.microsoft.com/office/powerpoint/2010/main" val="27228381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Text Box 3"/>
          <p:cNvSpPr txBox="1">
            <a:spLocks noChangeArrowheads="1"/>
          </p:cNvSpPr>
          <p:nvPr/>
        </p:nvSpPr>
        <p:spPr bwMode="auto">
          <a:xfrm>
            <a:off x="347663" y="-26988"/>
            <a:ext cx="6240462" cy="584201"/>
          </a:xfrm>
          <a:prstGeom prst="rect">
            <a:avLst/>
          </a:prstGeom>
          <a:noFill/>
          <a:ln>
            <a:noFill/>
          </a:ln>
          <a:effec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Laplacian</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Sharpening Example</a:t>
            </a:r>
          </a:p>
        </p:txBody>
      </p:sp>
      <p:sp>
        <p:nvSpPr>
          <p:cNvPr id="34822" name="Text Box 4"/>
          <p:cNvSpPr txBox="1">
            <a:spLocks noChangeArrowheads="1"/>
          </p:cNvSpPr>
          <p:nvPr/>
        </p:nvSpPr>
        <p:spPr bwMode="auto">
          <a:xfrm>
            <a:off x="2178050" y="1981200"/>
            <a:ext cx="336550" cy="457200"/>
          </a:xfrm>
          <a:prstGeom prst="rect">
            <a:avLst/>
          </a:prstGeom>
          <a:solidFill>
            <a:srgbClr val="CCFFFF"/>
          </a:solidFill>
          <a:ln w="9525">
            <a:noFill/>
            <a:miter lim="800000"/>
            <a:headEnd/>
            <a:tailEnd/>
          </a:ln>
        </p:spPr>
        <p:txBody>
          <a:bodyPr wrap="none">
            <a:spAutoFit/>
          </a:bodyPr>
          <a:lstStyle/>
          <a:p>
            <a:pPr eaLnBrk="1" hangingPunct="1"/>
            <a:r>
              <a:rPr lang="en-US" i="1"/>
              <a:t>p</a:t>
            </a:r>
            <a:endParaRPr lang="en-US"/>
          </a:p>
        </p:txBody>
      </p:sp>
      <p:graphicFrame>
        <p:nvGraphicFramePr>
          <p:cNvPr id="34818" name="Object 5"/>
          <p:cNvGraphicFramePr>
            <a:graphicFrameLocks noChangeAspect="1"/>
          </p:cNvGraphicFramePr>
          <p:nvPr/>
        </p:nvGraphicFramePr>
        <p:xfrm>
          <a:off x="8274050" y="2028825"/>
          <a:ext cx="612775" cy="409575"/>
        </p:xfrm>
        <a:graphic>
          <a:graphicData uri="http://schemas.openxmlformats.org/presentationml/2006/ole">
            <mc:AlternateContent xmlns:mc="http://schemas.openxmlformats.org/markup-compatibility/2006">
              <mc:Choice xmlns:v="urn:schemas-microsoft-com:vml" Requires="v">
                <p:oleObj spid="_x0000_s1041410" name="Equation" r:id="rId3" imgW="304536" imgH="203024" progId="Equation.3">
                  <p:embed/>
                </p:oleObj>
              </mc:Choice>
              <mc:Fallback>
                <p:oleObj name="Equation" r:id="rId3" imgW="304536" imgH="203024"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4050" y="2028825"/>
                        <a:ext cx="612775" cy="409575"/>
                      </a:xfrm>
                      <a:prstGeom prst="rect">
                        <a:avLst/>
                      </a:prstGeom>
                      <a:solidFill>
                        <a:srgbClr val="FFFF99"/>
                      </a:solidFill>
                    </p:spPr>
                  </p:pic>
                </p:oleObj>
              </mc:Fallback>
            </mc:AlternateContent>
          </a:graphicData>
        </a:graphic>
      </p:graphicFrame>
      <p:graphicFrame>
        <p:nvGraphicFramePr>
          <p:cNvPr id="34819" name="Object 6"/>
          <p:cNvGraphicFramePr>
            <a:graphicFrameLocks noChangeAspect="1"/>
          </p:cNvGraphicFramePr>
          <p:nvPr/>
        </p:nvGraphicFramePr>
        <p:xfrm>
          <a:off x="2178050" y="4953000"/>
          <a:ext cx="612775" cy="409575"/>
        </p:xfrm>
        <a:graphic>
          <a:graphicData uri="http://schemas.openxmlformats.org/presentationml/2006/ole">
            <mc:AlternateContent xmlns:mc="http://schemas.openxmlformats.org/markup-compatibility/2006">
              <mc:Choice xmlns:v="urn:schemas-microsoft-com:vml" Requires="v">
                <p:oleObj spid="_x0000_s1041411" name="Equation" r:id="rId5" imgW="304536" imgH="203024" progId="Equation.3">
                  <p:embed/>
                </p:oleObj>
              </mc:Choice>
              <mc:Fallback>
                <p:oleObj name="Equation" r:id="rId5" imgW="304536" imgH="203024"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78050" y="4953000"/>
                        <a:ext cx="612775" cy="409575"/>
                      </a:xfrm>
                      <a:prstGeom prst="rect">
                        <a:avLst/>
                      </a:prstGeom>
                      <a:solidFill>
                        <a:srgbClr val="FFFF99"/>
                      </a:solidFill>
                    </p:spPr>
                  </p:pic>
                </p:oleObj>
              </mc:Fallback>
            </mc:AlternateContent>
          </a:graphicData>
        </a:graphic>
      </p:graphicFrame>
      <p:graphicFrame>
        <p:nvGraphicFramePr>
          <p:cNvPr id="106503" name="Object 7"/>
          <p:cNvGraphicFramePr>
            <a:graphicFrameLocks noChangeAspect="1"/>
          </p:cNvGraphicFramePr>
          <p:nvPr/>
        </p:nvGraphicFramePr>
        <p:xfrm>
          <a:off x="8032750" y="4975225"/>
          <a:ext cx="1123950" cy="407988"/>
        </p:xfrm>
        <a:graphic>
          <a:graphicData uri="http://schemas.openxmlformats.org/presentationml/2006/ole">
            <mc:AlternateContent xmlns:mc="http://schemas.openxmlformats.org/markup-compatibility/2006">
              <mc:Choice xmlns:v="urn:schemas-microsoft-com:vml" Requires="v">
                <p:oleObj spid="_x0000_s1041412" name="Equation" r:id="rId7" imgW="558558" imgH="203112" progId="Equation.3">
                  <p:embed/>
                </p:oleObj>
              </mc:Choice>
              <mc:Fallback>
                <p:oleObj name="Equation" r:id="rId7" imgW="558558" imgH="203112"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32750" y="4975225"/>
                        <a:ext cx="1123950" cy="407988"/>
                      </a:xfrm>
                      <a:prstGeom prst="rect">
                        <a:avLst/>
                      </a:prstGeom>
                      <a:solidFill>
                        <a:srgbClr val="FFFF99"/>
                      </a:solidFill>
                    </p:spPr>
                  </p:pic>
                </p:oleObj>
              </mc:Fallback>
            </mc:AlternateContent>
          </a:graphicData>
        </a:graphic>
      </p:graphicFrame>
      <p:pic>
        <p:nvPicPr>
          <p:cNvPr id="34823" name="Picture 8"/>
          <p:cNvPicPr>
            <a:picLocks noChangeAspect="1" noChangeArrowheads="1"/>
          </p:cNvPicPr>
          <p:nvPr/>
        </p:nvPicPr>
        <p:blipFill>
          <a:blip r:embed="rId9"/>
          <a:srcRect l="25287" t="81712" r="64368" b="7144"/>
          <a:stretch>
            <a:fillRect/>
          </a:stretch>
        </p:blipFill>
        <p:spPr bwMode="auto">
          <a:xfrm>
            <a:off x="533400" y="3124200"/>
            <a:ext cx="1676400" cy="1676400"/>
          </a:xfrm>
          <a:prstGeom prst="rect">
            <a:avLst/>
          </a:prstGeom>
          <a:noFill/>
          <a:ln w="9525">
            <a:noFill/>
            <a:miter lim="800000"/>
            <a:headEnd/>
            <a:tailEnd/>
          </a:ln>
        </p:spPr>
      </p:pic>
      <p:pic>
        <p:nvPicPr>
          <p:cNvPr id="34824" name="Picture 2"/>
          <p:cNvPicPr>
            <a:picLocks noChangeAspect="1" noChangeArrowheads="1"/>
          </p:cNvPicPr>
          <p:nvPr/>
        </p:nvPicPr>
        <p:blipFill>
          <a:blip r:embed="rId9"/>
          <a:srcRect l="19540"/>
          <a:stretch>
            <a:fillRect/>
          </a:stretch>
        </p:blipFill>
        <p:spPr bwMode="auto">
          <a:xfrm>
            <a:off x="2743200" y="609600"/>
            <a:ext cx="5334000" cy="5851525"/>
          </a:xfrm>
          <a:prstGeom prst="rect">
            <a:avLst/>
          </a:prstGeom>
          <a:noFill/>
          <a:ln w="9525">
            <a:noFill/>
            <a:miter lim="800000"/>
            <a:headEnd/>
            <a:tailEnd/>
          </a:ln>
        </p:spPr>
      </p:pic>
      <p:sp>
        <p:nvSpPr>
          <p:cNvPr id="34825" name="Rectangle 11"/>
          <p:cNvSpPr>
            <a:spLocks noChangeArrowheads="1"/>
          </p:cNvSpPr>
          <p:nvPr/>
        </p:nvSpPr>
        <p:spPr bwMode="auto">
          <a:xfrm>
            <a:off x="3124200" y="5638800"/>
            <a:ext cx="685800" cy="685800"/>
          </a:xfrm>
          <a:prstGeom prst="rect">
            <a:avLst/>
          </a:prstGeom>
          <a:noFill/>
          <a:ln w="19050">
            <a:solidFill>
              <a:srgbClr val="FF0000"/>
            </a:solidFill>
            <a:miter lim="800000"/>
            <a:headEnd/>
            <a:tailEnd/>
          </a:ln>
        </p:spPr>
        <p:txBody>
          <a:bodyPr wrap="none" anchor="ctr"/>
          <a:lstStyle/>
          <a:p>
            <a:pPr eaLnBrk="1" hangingPunct="1"/>
            <a:endParaRPr lang="en-IN"/>
          </a:p>
        </p:txBody>
      </p:sp>
      <p:sp>
        <p:nvSpPr>
          <p:cNvPr id="34826" name="Line 12"/>
          <p:cNvSpPr>
            <a:spLocks noChangeShapeType="1"/>
          </p:cNvSpPr>
          <p:nvPr/>
        </p:nvSpPr>
        <p:spPr bwMode="auto">
          <a:xfrm flipH="1" flipV="1">
            <a:off x="533400" y="4800600"/>
            <a:ext cx="2590800" cy="1524000"/>
          </a:xfrm>
          <a:prstGeom prst="line">
            <a:avLst/>
          </a:prstGeom>
          <a:noFill/>
          <a:ln w="19050">
            <a:solidFill>
              <a:srgbClr val="FF0000"/>
            </a:solidFill>
            <a:round/>
            <a:headEnd/>
            <a:tailEnd type="triangle" w="med" len="med"/>
          </a:ln>
        </p:spPr>
        <p:txBody>
          <a:bodyPr/>
          <a:lstStyle/>
          <a:p>
            <a:endParaRPr lang="en-US"/>
          </a:p>
        </p:txBody>
      </p:sp>
      <p:sp>
        <p:nvSpPr>
          <p:cNvPr id="34827" name="Line 13"/>
          <p:cNvSpPr>
            <a:spLocks noChangeShapeType="1"/>
          </p:cNvSpPr>
          <p:nvPr/>
        </p:nvSpPr>
        <p:spPr bwMode="auto">
          <a:xfrm flipH="1" flipV="1">
            <a:off x="2209800" y="3124200"/>
            <a:ext cx="1600200" cy="2514600"/>
          </a:xfrm>
          <a:prstGeom prst="line">
            <a:avLst/>
          </a:prstGeom>
          <a:noFill/>
          <a:ln w="19050">
            <a:solidFill>
              <a:srgbClr val="FF0000"/>
            </a:solidFill>
            <a:round/>
            <a:headEnd/>
            <a:tailEnd type="triangle" w="med" len="med"/>
          </a:ln>
        </p:spPr>
        <p:txBody>
          <a:bodyPr/>
          <a:lstStyle/>
          <a:p>
            <a:endParaRPr lang="en-US"/>
          </a:p>
        </p:txBody>
      </p:sp>
      <p:sp>
        <p:nvSpPr>
          <p:cNvPr id="34828" name="Text Box 1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106503"/>
                                        </p:tgtEl>
                                        <p:attrNameLst>
                                          <p:attrName>style.visibility</p:attrName>
                                        </p:attrNameLst>
                                      </p:cBhvr>
                                      <p:to>
                                        <p:strVal val="visible"/>
                                      </p:to>
                                    </p:set>
                                    <p:anim calcmode="lin" valueType="num">
                                      <p:cBhvr>
                                        <p:cTn id="7" dur="1000" fill="hold"/>
                                        <p:tgtEl>
                                          <p:spTgt spid="106503"/>
                                        </p:tgtEl>
                                        <p:attrNameLst>
                                          <p:attrName>ppt_w</p:attrName>
                                        </p:attrNameLst>
                                      </p:cBhvr>
                                      <p:tavLst>
                                        <p:tav tm="0">
                                          <p:val>
                                            <p:fltVal val="0"/>
                                          </p:val>
                                        </p:tav>
                                        <p:tav tm="100000">
                                          <p:val>
                                            <p:strVal val="#ppt_w"/>
                                          </p:val>
                                        </p:tav>
                                      </p:tavLst>
                                    </p:anim>
                                    <p:anim calcmode="lin" valueType="num">
                                      <p:cBhvr>
                                        <p:cTn id="8" dur="1000" fill="hold"/>
                                        <p:tgtEl>
                                          <p:spTgt spid="106503"/>
                                        </p:tgtEl>
                                        <p:attrNameLst>
                                          <p:attrName>ppt_h</p:attrName>
                                        </p:attrNameLst>
                                      </p:cBhvr>
                                      <p:tavLst>
                                        <p:tav tm="0">
                                          <p:val>
                                            <p:fltVal val="0"/>
                                          </p:val>
                                        </p:tav>
                                        <p:tav tm="100000">
                                          <p:val>
                                            <p:strVal val="#ppt_h"/>
                                          </p:val>
                                        </p:tav>
                                      </p:tavLst>
                                    </p:anim>
                                    <p:anim calcmode="lin" valueType="num">
                                      <p:cBhvr>
                                        <p:cTn id="9" dur="1000" fill="hold"/>
                                        <p:tgtEl>
                                          <p:spTgt spid="106503"/>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6503"/>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a:extLst>
              <a:ext uri="{FF2B5EF4-FFF2-40B4-BE49-F238E27FC236}">
                <a16:creationId xmlns:a16="http://schemas.microsoft.com/office/drawing/2014/main" id="{8A5C18BD-249A-4581-B253-E99446DF7E3D}"/>
              </a:ext>
            </a:extLst>
          </p:cNvPr>
          <p:cNvSpPr>
            <a:spLocks noGrp="1" noChangeArrowheads="1"/>
          </p:cNvSpPr>
          <p:nvPr>
            <p:ph type="title"/>
          </p:nvPr>
        </p:nvSpPr>
        <p:spPr>
          <a:xfrm>
            <a:off x="457200" y="274638"/>
            <a:ext cx="8229600" cy="914400"/>
          </a:xfrm>
        </p:spPr>
        <p:txBody>
          <a:bodyPr/>
          <a:lstStyle/>
          <a:p>
            <a:r>
              <a:rPr lang="en-US" altLang="en-US">
                <a:solidFill>
                  <a:srgbClr val="33339B"/>
                </a:solidFill>
                <a:latin typeface="ComicSansMS" charset="0"/>
              </a:rPr>
              <a:t>Mask of Laplacian + addition</a:t>
            </a:r>
            <a:endParaRPr lang="en-US" altLang="en-US">
              <a:solidFill>
                <a:srgbClr val="000000"/>
              </a:solidFill>
              <a:latin typeface="ComicSansMS" charset="0"/>
            </a:endParaRPr>
          </a:p>
        </p:txBody>
      </p:sp>
      <p:sp>
        <p:nvSpPr>
          <p:cNvPr id="187395" name="Rectangle 3">
            <a:extLst>
              <a:ext uri="{FF2B5EF4-FFF2-40B4-BE49-F238E27FC236}">
                <a16:creationId xmlns:a16="http://schemas.microsoft.com/office/drawing/2014/main" id="{10906DCF-E75E-49DD-9F58-E939E46334FC}"/>
              </a:ext>
            </a:extLst>
          </p:cNvPr>
          <p:cNvSpPr>
            <a:spLocks noGrp="1" noChangeArrowheads="1"/>
          </p:cNvSpPr>
          <p:nvPr>
            <p:ph type="body" idx="1"/>
          </p:nvPr>
        </p:nvSpPr>
        <p:spPr>
          <a:xfrm>
            <a:off x="304800" y="1143000"/>
            <a:ext cx="8540750" cy="1676400"/>
          </a:xfrm>
        </p:spPr>
        <p:txBody>
          <a:bodyPr/>
          <a:lstStyle/>
          <a:p>
            <a:r>
              <a:rPr lang="en-US" altLang="en-US">
                <a:latin typeface="ComicSansMS" charset="0"/>
              </a:rPr>
              <a:t>to simply the computation, we can create a mask which do both operations, Laplacian Filter and Addition the original image.</a:t>
            </a:r>
            <a:endParaRPr lang="en-US" altLang="en-US"/>
          </a:p>
        </p:txBody>
      </p:sp>
      <p:graphicFrame>
        <p:nvGraphicFramePr>
          <p:cNvPr id="187396" name="Object 4">
            <a:extLst>
              <a:ext uri="{FF2B5EF4-FFF2-40B4-BE49-F238E27FC236}">
                <a16:creationId xmlns:a16="http://schemas.microsoft.com/office/drawing/2014/main" id="{C3120A8C-16FC-4B5D-BA35-6F280A7C0D3A}"/>
              </a:ext>
            </a:extLst>
          </p:cNvPr>
          <p:cNvGraphicFramePr>
            <a:graphicFrameLocks noChangeAspect="1"/>
          </p:cNvGraphicFramePr>
          <p:nvPr/>
        </p:nvGraphicFramePr>
        <p:xfrm>
          <a:off x="1447800" y="2743200"/>
          <a:ext cx="6629400" cy="3895725"/>
        </p:xfrm>
        <a:graphic>
          <a:graphicData uri="http://schemas.openxmlformats.org/presentationml/2006/ole">
            <mc:AlternateContent xmlns:mc="http://schemas.openxmlformats.org/markup-compatibility/2006">
              <mc:Choice xmlns:v="urn:schemas-microsoft-com:vml" Requires="v">
                <p:oleObj spid="_x0000_s79933" name="Bitmap Image" r:id="rId2" imgW="5380952" imgH="3161905" progId="PBrush">
                  <p:embed/>
                </p:oleObj>
              </mc:Choice>
              <mc:Fallback>
                <p:oleObj name="Bitmap Image" r:id="rId2" imgW="5380952" imgH="3161905" progId="PBrush">
                  <p:embed/>
                  <p:pic>
                    <p:nvPicPr>
                      <p:cNvPr id="0"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743200"/>
                        <a:ext cx="66294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8106813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Text Box 3"/>
          <p:cNvSpPr txBox="1">
            <a:spLocks noChangeArrowheads="1"/>
          </p:cNvSpPr>
          <p:nvPr/>
        </p:nvSpPr>
        <p:spPr bwMode="auto">
          <a:xfrm>
            <a:off x="323850" y="-26988"/>
            <a:ext cx="8491538" cy="584201"/>
          </a:xfrm>
          <a:prstGeom prst="rect">
            <a:avLst/>
          </a:prstGeom>
          <a:noFill/>
          <a:ln>
            <a:noFill/>
          </a:ln>
          <a:effectLst/>
        </p:spPr>
        <p:txBody>
          <a:bodyPr wrap="none">
            <a:spAutoFit/>
          </a:bodyPr>
          <a:lstStyle/>
          <a:p>
            <a:pPr eaLnBrk="1" hangingPunct="1">
              <a:defRPr/>
            </a:pPr>
            <a:r>
              <a:rPr lang="en-US" sz="32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Unsharp</a:t>
            </a: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Masking and High-Boost Filtering</a:t>
            </a:r>
          </a:p>
        </p:txBody>
      </p:sp>
      <p:grpSp>
        <p:nvGrpSpPr>
          <p:cNvPr id="2" name="Group 4"/>
          <p:cNvGrpSpPr>
            <a:grpSpLocks/>
          </p:cNvGrpSpPr>
          <p:nvPr/>
        </p:nvGrpSpPr>
        <p:grpSpPr bwMode="auto">
          <a:xfrm>
            <a:off x="1981200" y="990600"/>
            <a:ext cx="2209800" cy="2209800"/>
            <a:chOff x="2592" y="2112"/>
            <a:chExt cx="864" cy="864"/>
          </a:xfrm>
        </p:grpSpPr>
        <p:sp>
          <p:nvSpPr>
            <p:cNvPr id="36885" name="Rectangle 5"/>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6" name="Rectangle 6"/>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7" name="Rectangle 7"/>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8" name="Rectangle 8"/>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dirty="0"/>
                <a:t>A+8</a:t>
              </a:r>
            </a:p>
          </p:txBody>
        </p:sp>
        <p:sp>
          <p:nvSpPr>
            <p:cNvPr id="36889" name="Rectangle 9"/>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0" name="Rectangle 10"/>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1" name="Rectangle 11"/>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2" name="Rectangle 12"/>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3" name="Rectangle 13"/>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94" name="Rectangle 14"/>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3" name="Group 15"/>
          <p:cNvGrpSpPr>
            <a:grpSpLocks/>
          </p:cNvGrpSpPr>
          <p:nvPr/>
        </p:nvGrpSpPr>
        <p:grpSpPr bwMode="auto">
          <a:xfrm>
            <a:off x="4953000" y="990600"/>
            <a:ext cx="2209800" cy="2209800"/>
            <a:chOff x="2592" y="2112"/>
            <a:chExt cx="864" cy="864"/>
          </a:xfrm>
        </p:grpSpPr>
        <p:sp>
          <p:nvSpPr>
            <p:cNvPr id="36875" name="Rectangle 16"/>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76" name="Rectangle 17"/>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6877" name="Rectangle 18"/>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6878" name="Rectangle 19"/>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dirty="0"/>
                <a:t>A+4</a:t>
              </a:r>
            </a:p>
          </p:txBody>
        </p:sp>
        <p:sp>
          <p:nvSpPr>
            <p:cNvPr id="36879" name="Rectangle 20"/>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0" name="Rectangle 21"/>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1" name="Rectangle 22"/>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6882" name="Rectangle 23"/>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6883" name="Rectangle 24"/>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6884" name="Rectangle 25"/>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sp>
        <p:nvSpPr>
          <p:cNvPr id="36870" name="Text Box 26"/>
          <p:cNvSpPr txBox="1">
            <a:spLocks noChangeArrowheads="1"/>
          </p:cNvSpPr>
          <p:nvPr/>
        </p:nvSpPr>
        <p:spPr bwMode="auto">
          <a:xfrm>
            <a:off x="441325" y="3775075"/>
            <a:ext cx="1366838" cy="457200"/>
          </a:xfrm>
          <a:prstGeom prst="rect">
            <a:avLst/>
          </a:prstGeom>
          <a:noFill/>
          <a:ln w="9525">
            <a:noFill/>
            <a:miter lim="800000"/>
            <a:headEnd/>
            <a:tailEnd/>
          </a:ln>
        </p:spPr>
        <p:txBody>
          <a:bodyPr wrap="none">
            <a:spAutoFit/>
          </a:bodyPr>
          <a:lstStyle/>
          <a:p>
            <a:pPr eaLnBrk="1" hangingPunct="1"/>
            <a:r>
              <a:rPr lang="en-US"/>
              <a:t>Equation:</a:t>
            </a:r>
            <a:endParaRPr lang="th-TH"/>
          </a:p>
        </p:txBody>
      </p:sp>
      <p:graphicFrame>
        <p:nvGraphicFramePr>
          <p:cNvPr id="108571" name="Object 27"/>
          <p:cNvGraphicFramePr>
            <a:graphicFrameLocks noChangeAspect="1"/>
          </p:cNvGraphicFramePr>
          <p:nvPr/>
        </p:nvGraphicFramePr>
        <p:xfrm>
          <a:off x="406400" y="4572000"/>
          <a:ext cx="4137025" cy="968375"/>
        </p:xfrm>
        <a:graphic>
          <a:graphicData uri="http://schemas.openxmlformats.org/presentationml/2006/ole">
            <mc:AlternateContent xmlns:mc="http://schemas.openxmlformats.org/markup-compatibility/2006">
              <mc:Choice xmlns:v="urn:schemas-microsoft-com:vml" Requires="v">
                <p:oleObj spid="_x0000_s1042434" name="Equation" r:id="rId3" imgW="2057400" imgH="482400" progId="Equation.3">
                  <p:embed/>
                </p:oleObj>
              </mc:Choice>
              <mc:Fallback>
                <p:oleObj name="Equation" r:id="rId3" imgW="2057400" imgH="482400" progId="Equation.3">
                  <p:embed/>
                  <p:pic>
                    <p:nvPicPr>
                      <p:cNvPr id="0" name="Object 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400" y="4572000"/>
                        <a:ext cx="4137025" cy="968375"/>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sp>
        <p:nvSpPr>
          <p:cNvPr id="36871" name="Line 28"/>
          <p:cNvSpPr>
            <a:spLocks noChangeShapeType="1"/>
          </p:cNvSpPr>
          <p:nvPr/>
        </p:nvSpPr>
        <p:spPr bwMode="auto">
          <a:xfrm>
            <a:off x="4572000" y="4876800"/>
            <a:ext cx="533400" cy="0"/>
          </a:xfrm>
          <a:prstGeom prst="line">
            <a:avLst/>
          </a:prstGeom>
          <a:noFill/>
          <a:ln w="9525">
            <a:solidFill>
              <a:schemeClr val="accent2"/>
            </a:solidFill>
            <a:round/>
            <a:headEnd/>
            <a:tailEnd type="triangle" w="med" len="med"/>
          </a:ln>
        </p:spPr>
        <p:txBody>
          <a:bodyPr/>
          <a:lstStyle/>
          <a:p>
            <a:endParaRPr lang="en-US"/>
          </a:p>
        </p:txBody>
      </p:sp>
      <p:sp>
        <p:nvSpPr>
          <p:cNvPr id="36872" name="Text Box 29"/>
          <p:cNvSpPr txBox="1">
            <a:spLocks noChangeArrowheads="1"/>
          </p:cNvSpPr>
          <p:nvPr/>
        </p:nvSpPr>
        <p:spPr bwMode="auto">
          <a:xfrm>
            <a:off x="5105400" y="4632325"/>
            <a:ext cx="3662363" cy="396875"/>
          </a:xfrm>
          <a:prstGeom prst="rect">
            <a:avLst/>
          </a:prstGeom>
          <a:noFill/>
          <a:ln w="9525">
            <a:noFill/>
            <a:miter lim="800000"/>
            <a:headEnd/>
            <a:tailEnd/>
          </a:ln>
        </p:spPr>
        <p:txBody>
          <a:bodyPr wrap="none">
            <a:spAutoFit/>
          </a:bodyPr>
          <a:lstStyle/>
          <a:p>
            <a:pPr eaLnBrk="1" hangingPunct="1"/>
            <a:r>
              <a:rPr lang="en-US" sz="2000">
                <a:solidFill>
                  <a:schemeClr val="accent2"/>
                </a:solidFill>
              </a:rPr>
              <a:t>The center of the mask is negative</a:t>
            </a:r>
            <a:endParaRPr lang="th-TH" sz="2000">
              <a:solidFill>
                <a:schemeClr val="accent2"/>
              </a:solidFill>
            </a:endParaRPr>
          </a:p>
        </p:txBody>
      </p:sp>
      <p:sp>
        <p:nvSpPr>
          <p:cNvPr id="36873" name="Line 30"/>
          <p:cNvSpPr>
            <a:spLocks noChangeShapeType="1"/>
          </p:cNvSpPr>
          <p:nvPr/>
        </p:nvSpPr>
        <p:spPr bwMode="auto">
          <a:xfrm>
            <a:off x="4572000" y="5334000"/>
            <a:ext cx="533400" cy="0"/>
          </a:xfrm>
          <a:prstGeom prst="line">
            <a:avLst/>
          </a:prstGeom>
          <a:noFill/>
          <a:ln w="9525">
            <a:solidFill>
              <a:schemeClr val="tx1"/>
            </a:solidFill>
            <a:round/>
            <a:headEnd/>
            <a:tailEnd type="triangle" w="med" len="med"/>
          </a:ln>
        </p:spPr>
        <p:txBody>
          <a:bodyPr/>
          <a:lstStyle/>
          <a:p>
            <a:endParaRPr lang="en-US"/>
          </a:p>
        </p:txBody>
      </p:sp>
      <p:sp>
        <p:nvSpPr>
          <p:cNvPr id="36874" name="Text Box 31"/>
          <p:cNvSpPr txBox="1">
            <a:spLocks noChangeArrowheads="1"/>
          </p:cNvSpPr>
          <p:nvPr/>
        </p:nvSpPr>
        <p:spPr bwMode="auto">
          <a:xfrm>
            <a:off x="5105400" y="5089525"/>
            <a:ext cx="3605213" cy="396875"/>
          </a:xfrm>
          <a:prstGeom prst="rect">
            <a:avLst/>
          </a:prstGeom>
          <a:noFill/>
          <a:ln w="9525">
            <a:noFill/>
            <a:miter lim="800000"/>
            <a:headEnd/>
            <a:tailEnd/>
          </a:ln>
        </p:spPr>
        <p:txBody>
          <a:bodyPr wrap="none">
            <a:spAutoFit/>
          </a:bodyPr>
          <a:lstStyle/>
          <a:p>
            <a:pPr eaLnBrk="1" hangingPunct="1"/>
            <a:r>
              <a:rPr lang="en-US" sz="2000"/>
              <a:t>The center of the mask is positive</a:t>
            </a:r>
            <a:endParaRPr lang="th-TH"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108571"/>
                                        </p:tgtEl>
                                        <p:attrNameLst>
                                          <p:attrName>style.visibility</p:attrName>
                                        </p:attrNameLst>
                                      </p:cBhvr>
                                      <p:to>
                                        <p:strVal val="visible"/>
                                      </p:to>
                                    </p:set>
                                    <p:anim calcmode="lin" valueType="num">
                                      <p:cBhvr>
                                        <p:cTn id="7" dur="1000" fill="hold"/>
                                        <p:tgtEl>
                                          <p:spTgt spid="108571"/>
                                        </p:tgtEl>
                                        <p:attrNameLst>
                                          <p:attrName>ppt_w</p:attrName>
                                        </p:attrNameLst>
                                      </p:cBhvr>
                                      <p:tavLst>
                                        <p:tav tm="0">
                                          <p:val>
                                            <p:fltVal val="0"/>
                                          </p:val>
                                        </p:tav>
                                        <p:tav tm="100000">
                                          <p:val>
                                            <p:strVal val="#ppt_w"/>
                                          </p:val>
                                        </p:tav>
                                      </p:tavLst>
                                    </p:anim>
                                    <p:anim calcmode="lin" valueType="num">
                                      <p:cBhvr>
                                        <p:cTn id="8" dur="1000" fill="hold"/>
                                        <p:tgtEl>
                                          <p:spTgt spid="108571"/>
                                        </p:tgtEl>
                                        <p:attrNameLst>
                                          <p:attrName>ppt_h</p:attrName>
                                        </p:attrNameLst>
                                      </p:cBhvr>
                                      <p:tavLst>
                                        <p:tav tm="0">
                                          <p:val>
                                            <p:fltVal val="0"/>
                                          </p:val>
                                        </p:tav>
                                        <p:tav tm="100000">
                                          <p:val>
                                            <p:strVal val="#ppt_h"/>
                                          </p:val>
                                        </p:tav>
                                      </p:tavLst>
                                    </p:anim>
                                    <p:anim calcmode="lin" valueType="num">
                                      <p:cBhvr>
                                        <p:cTn id="9" dur="1000" fill="hold"/>
                                        <p:tgtEl>
                                          <p:spTgt spid="108571"/>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8571"/>
                                        </p:tgtEl>
                                        <p:attrNameLst>
                                          <p:attrName>ppt_y</p:attrName>
                                        </p:attrNameLst>
                                      </p:cBhvr>
                                      <p:tavLst>
                                        <p:tav tm="0" fmla="#ppt_y+(sin(-2*pi*(1-$))*-#ppt_x+cos(-2*pi*(1-$))*(1-#ppt_y))*(1-$)">
                                          <p:val>
                                            <p:fltVal val="0"/>
                                          </p:val>
                                        </p:tav>
                                        <p:tav tm="100000">
                                          <p:val>
                                            <p:fltVal val="1"/>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15E265A8-4713-4EBE-99D3-1ED8628AA41F}"/>
              </a:ext>
            </a:extLst>
          </p:cNvPr>
          <p:cNvSpPr>
            <a:spLocks noGrp="1" noChangeArrowheads="1"/>
          </p:cNvSpPr>
          <p:nvPr>
            <p:ph type="title"/>
          </p:nvPr>
        </p:nvSpPr>
        <p:spPr>
          <a:xfrm>
            <a:off x="457200" y="274638"/>
            <a:ext cx="8229600" cy="990600"/>
          </a:xfrm>
        </p:spPr>
        <p:txBody>
          <a:bodyPr/>
          <a:lstStyle/>
          <a:p>
            <a:r>
              <a:rPr lang="en-US" altLang="en-US"/>
              <a:t>Example of Laplacian</a:t>
            </a:r>
          </a:p>
        </p:txBody>
      </p:sp>
      <p:graphicFrame>
        <p:nvGraphicFramePr>
          <p:cNvPr id="188419" name="Object 3">
            <a:extLst>
              <a:ext uri="{FF2B5EF4-FFF2-40B4-BE49-F238E27FC236}">
                <a16:creationId xmlns:a16="http://schemas.microsoft.com/office/drawing/2014/main" id="{912C1C4A-0156-49E8-987D-FF2CE63BED05}"/>
              </a:ext>
            </a:extLst>
          </p:cNvPr>
          <p:cNvGraphicFramePr>
            <a:graphicFrameLocks noChangeAspect="1"/>
          </p:cNvGraphicFramePr>
          <p:nvPr/>
        </p:nvGraphicFramePr>
        <p:xfrm>
          <a:off x="304800" y="1524000"/>
          <a:ext cx="2819400" cy="2481263"/>
        </p:xfrm>
        <a:graphic>
          <a:graphicData uri="http://schemas.openxmlformats.org/presentationml/2006/ole">
            <mc:AlternateContent xmlns:mc="http://schemas.openxmlformats.org/markup-compatibility/2006">
              <mc:Choice xmlns:v="urn:schemas-microsoft-com:vml" Requires="v">
                <p:oleObj spid="_x0000_s79089" name="Bitmap Image" r:id="rId2" imgW="1980952" imgH="1743318" progId="PBrush">
                  <p:embed/>
                </p:oleObj>
              </mc:Choice>
              <mc:Fallback>
                <p:oleObj name="Bitmap Image" r:id="rId2" imgW="1980952" imgH="1743318" progId="PBrush">
                  <p:embed/>
                  <p:pic>
                    <p:nvPicPr>
                      <p:cNvPr id="0" name="Picture 2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24000"/>
                        <a:ext cx="2819400" cy="248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0" name="Text Box 4">
            <a:extLst>
              <a:ext uri="{FF2B5EF4-FFF2-40B4-BE49-F238E27FC236}">
                <a16:creationId xmlns:a16="http://schemas.microsoft.com/office/drawing/2014/main" id="{FA0D39B7-2A71-49E5-9BE1-EC7ADC0D5F9C}"/>
              </a:ext>
            </a:extLst>
          </p:cNvPr>
          <p:cNvSpPr txBox="1">
            <a:spLocks noChangeArrowheads="1"/>
          </p:cNvSpPr>
          <p:nvPr/>
        </p:nvSpPr>
        <p:spPr bwMode="auto">
          <a:xfrm>
            <a:off x="228600" y="4043363"/>
            <a:ext cx="2895600" cy="376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solidFill>
                  <a:srgbClr val="0000FF"/>
                </a:solidFill>
                <a:latin typeface="Tahoma" panose="020B0604030504040204" pitchFamily="34" charset="0"/>
              </a:rPr>
              <a:t>Composite Laplacian mask</a:t>
            </a:r>
          </a:p>
        </p:txBody>
      </p:sp>
      <p:graphicFrame>
        <p:nvGraphicFramePr>
          <p:cNvPr id="188421" name="Object 5">
            <a:extLst>
              <a:ext uri="{FF2B5EF4-FFF2-40B4-BE49-F238E27FC236}">
                <a16:creationId xmlns:a16="http://schemas.microsoft.com/office/drawing/2014/main" id="{109415BF-D948-42C3-B3A6-C8B1077FC21E}"/>
              </a:ext>
            </a:extLst>
          </p:cNvPr>
          <p:cNvGraphicFramePr>
            <a:graphicFrameLocks noChangeAspect="1"/>
          </p:cNvGraphicFramePr>
          <p:nvPr/>
        </p:nvGraphicFramePr>
        <p:xfrm>
          <a:off x="3352800" y="1524000"/>
          <a:ext cx="2743200" cy="2500313"/>
        </p:xfrm>
        <a:graphic>
          <a:graphicData uri="http://schemas.openxmlformats.org/presentationml/2006/ole">
            <mc:AlternateContent xmlns:mc="http://schemas.openxmlformats.org/markup-compatibility/2006">
              <mc:Choice xmlns:v="urn:schemas-microsoft-com:vml" Requires="v">
                <p:oleObj spid="_x0000_s79090" name="Bitmap Image" r:id="rId4" imgW="2038095" imgH="1857143" progId="PBrush">
                  <p:embed/>
                </p:oleObj>
              </mc:Choice>
              <mc:Fallback>
                <p:oleObj name="Bitmap Image" r:id="rId4" imgW="2038095" imgH="1857143" progId="PBrush">
                  <p:embed/>
                  <p:pic>
                    <p:nvPicPr>
                      <p:cNvPr id="0" name="Picture 2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1524000"/>
                        <a:ext cx="2743200" cy="2500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2" name="Text Box 6">
            <a:extLst>
              <a:ext uri="{FF2B5EF4-FFF2-40B4-BE49-F238E27FC236}">
                <a16:creationId xmlns:a16="http://schemas.microsoft.com/office/drawing/2014/main" id="{126E3FC1-B69A-4161-B24C-8011BD07EB60}"/>
              </a:ext>
            </a:extLst>
          </p:cNvPr>
          <p:cNvSpPr txBox="1">
            <a:spLocks noChangeArrowheads="1"/>
          </p:cNvSpPr>
          <p:nvPr/>
        </p:nvSpPr>
        <p:spPr bwMode="auto">
          <a:xfrm>
            <a:off x="3733800" y="4038600"/>
            <a:ext cx="2057400" cy="3762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solidFill>
                  <a:srgbClr val="0000FF"/>
                </a:solidFill>
                <a:latin typeface="Tahoma" panose="020B0604030504040204" pitchFamily="34" charset="0"/>
              </a:rPr>
              <a:t>Original Image</a:t>
            </a:r>
          </a:p>
        </p:txBody>
      </p:sp>
      <p:graphicFrame>
        <p:nvGraphicFramePr>
          <p:cNvPr id="188423" name="Object 7">
            <a:extLst>
              <a:ext uri="{FF2B5EF4-FFF2-40B4-BE49-F238E27FC236}">
                <a16:creationId xmlns:a16="http://schemas.microsoft.com/office/drawing/2014/main" id="{F209E4E7-AA5F-47A9-92AD-5AEDA3339B18}"/>
              </a:ext>
            </a:extLst>
          </p:cNvPr>
          <p:cNvGraphicFramePr>
            <a:graphicFrameLocks noChangeAspect="1"/>
          </p:cNvGraphicFramePr>
          <p:nvPr/>
        </p:nvGraphicFramePr>
        <p:xfrm>
          <a:off x="6324600" y="1524000"/>
          <a:ext cx="2667000" cy="2490788"/>
        </p:xfrm>
        <a:graphic>
          <a:graphicData uri="http://schemas.openxmlformats.org/presentationml/2006/ole">
            <mc:AlternateContent xmlns:mc="http://schemas.openxmlformats.org/markup-compatibility/2006">
              <mc:Choice xmlns:v="urn:schemas-microsoft-com:vml" Requires="v">
                <p:oleObj spid="_x0000_s79091" name="Bitmap Image" r:id="rId6" imgW="2019048" imgH="1886213" progId="PBrush">
                  <p:embed/>
                </p:oleObj>
              </mc:Choice>
              <mc:Fallback>
                <p:oleObj name="Bitmap Image" r:id="rId6" imgW="2019048" imgH="1886213" progId="PBrush">
                  <p:embed/>
                  <p:pic>
                    <p:nvPicPr>
                      <p:cNvPr id="0" name="Picture 2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4600" y="1524000"/>
                        <a:ext cx="2667000" cy="2490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4" name="Text Box 8">
            <a:extLst>
              <a:ext uri="{FF2B5EF4-FFF2-40B4-BE49-F238E27FC236}">
                <a16:creationId xmlns:a16="http://schemas.microsoft.com/office/drawing/2014/main" id="{DC9804A5-E6DF-4EAD-A12D-3B490A6B319E}"/>
              </a:ext>
            </a:extLst>
          </p:cNvPr>
          <p:cNvSpPr txBox="1">
            <a:spLocks noChangeArrowheads="1"/>
          </p:cNvSpPr>
          <p:nvPr/>
        </p:nvSpPr>
        <p:spPr bwMode="auto">
          <a:xfrm>
            <a:off x="6629400" y="4038600"/>
            <a:ext cx="2057400" cy="3762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solidFill>
                  <a:srgbClr val="0000FF"/>
                </a:solidFill>
                <a:latin typeface="Tahoma" panose="020B0604030504040204" pitchFamily="34" charset="0"/>
              </a:rPr>
              <a:t>Result of Filtering</a:t>
            </a:r>
          </a:p>
        </p:txBody>
      </p:sp>
      <p:graphicFrame>
        <p:nvGraphicFramePr>
          <p:cNvPr id="188425" name="Object 9">
            <a:extLst>
              <a:ext uri="{FF2B5EF4-FFF2-40B4-BE49-F238E27FC236}">
                <a16:creationId xmlns:a16="http://schemas.microsoft.com/office/drawing/2014/main" id="{CF4B0CD8-750A-4775-B345-4CDE37D2548B}"/>
              </a:ext>
            </a:extLst>
          </p:cNvPr>
          <p:cNvGraphicFramePr>
            <a:graphicFrameLocks noChangeAspect="1"/>
          </p:cNvGraphicFramePr>
          <p:nvPr/>
        </p:nvGraphicFramePr>
        <p:xfrm>
          <a:off x="381000" y="4495800"/>
          <a:ext cx="2438400" cy="2266950"/>
        </p:xfrm>
        <a:graphic>
          <a:graphicData uri="http://schemas.openxmlformats.org/presentationml/2006/ole">
            <mc:AlternateContent xmlns:mc="http://schemas.openxmlformats.org/markup-compatibility/2006">
              <mc:Choice xmlns:v="urn:schemas-microsoft-com:vml" Requires="v">
                <p:oleObj spid="_x0000_s79092" name="Bitmap Image" r:id="rId8" imgW="2038095" imgH="1895238" progId="PBrush">
                  <p:embed/>
                </p:oleObj>
              </mc:Choice>
              <mc:Fallback>
                <p:oleObj name="Bitmap Image" r:id="rId8" imgW="2038095" imgH="1895238" progId="PBrush">
                  <p:embed/>
                  <p:pic>
                    <p:nvPicPr>
                      <p:cNvPr id="0" name="Picture 24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1000" y="4495800"/>
                        <a:ext cx="2438400" cy="2266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8426" name="Text Box 10">
            <a:extLst>
              <a:ext uri="{FF2B5EF4-FFF2-40B4-BE49-F238E27FC236}">
                <a16:creationId xmlns:a16="http://schemas.microsoft.com/office/drawing/2014/main" id="{5D78AFE4-AC01-4A4E-A7C0-603A008CF451}"/>
              </a:ext>
            </a:extLst>
          </p:cNvPr>
          <p:cNvSpPr txBox="1">
            <a:spLocks noChangeArrowheads="1"/>
          </p:cNvSpPr>
          <p:nvPr/>
        </p:nvSpPr>
        <p:spPr bwMode="auto">
          <a:xfrm rot="-21600000">
            <a:off x="2971800" y="5491163"/>
            <a:ext cx="2057400" cy="376237"/>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solidFill>
                  <a:srgbClr val="0000FF"/>
                </a:solidFill>
                <a:latin typeface="Tahoma" panose="020B0604030504040204" pitchFamily="34" charset="0"/>
              </a:rPr>
              <a:t>Result of Filtering</a:t>
            </a:r>
          </a:p>
        </p:txBody>
      </p:sp>
    </p:spTree>
    <p:extLst>
      <p:ext uri="{BB962C8B-B14F-4D97-AF65-F5344CB8AC3E}">
        <p14:creationId xmlns:p14="http://schemas.microsoft.com/office/powerpoint/2010/main" val="29241295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142852"/>
            <a:ext cx="8229600" cy="796086"/>
          </a:xfrm>
        </p:spPr>
        <p:txBody>
          <a:bodyPr>
            <a:normAutofit fontScale="90000"/>
          </a:bodyPr>
          <a:lstStyle/>
          <a:p>
            <a:r>
              <a:rPr lang="en-IN" dirty="0" err="1"/>
              <a:t>Unsharp</a:t>
            </a:r>
            <a:r>
              <a:rPr lang="en-IN" dirty="0"/>
              <a:t> masking</a:t>
            </a:r>
            <a:endParaRPr lang="en-US" dirty="0"/>
          </a:p>
        </p:txBody>
      </p:sp>
      <p:sp>
        <p:nvSpPr>
          <p:cNvPr id="3" name="Content Placeholder 2"/>
          <p:cNvSpPr>
            <a:spLocks noGrp="1"/>
          </p:cNvSpPr>
          <p:nvPr>
            <p:ph idx="1"/>
          </p:nvPr>
        </p:nvSpPr>
        <p:spPr>
          <a:xfrm>
            <a:off x="457200" y="1214422"/>
            <a:ext cx="8229600" cy="5110178"/>
          </a:xfrm>
        </p:spPr>
        <p:txBody>
          <a:bodyPr>
            <a:normAutofit/>
          </a:bodyPr>
          <a:lstStyle/>
          <a:p>
            <a:pPr algn="just"/>
            <a:r>
              <a:rPr lang="en-US" sz="2000" dirty="0"/>
              <a:t>is a sharpening technique used in image processing to enhance the edges and fine details within an image.</a:t>
            </a:r>
          </a:p>
          <a:p>
            <a:pPr algn="just"/>
            <a:r>
              <a:rPr lang="en-US" sz="2000" dirty="0"/>
              <a:t>does not involve creating a mask or sharpness filter directly. </a:t>
            </a:r>
          </a:p>
          <a:p>
            <a:pPr algn="just"/>
            <a:r>
              <a:rPr lang="en-US" sz="2000" dirty="0"/>
              <a:t>Instead, it works by subtracting a blurred version of the original image from the original image, emphasizing the edges and fine details.</a:t>
            </a:r>
          </a:p>
          <a:p>
            <a:pPr algn="just">
              <a:buNone/>
            </a:pPr>
            <a:endParaRPr lang="en-IN" sz="2000" dirty="0"/>
          </a:p>
          <a:p>
            <a:pPr algn="just">
              <a:buNone/>
            </a:pPr>
            <a:r>
              <a:rPr lang="en-US" sz="2000" dirty="0"/>
              <a:t>Sharpened Image=Original Image+(Original Image−Blurred Image)</a:t>
            </a:r>
          </a:p>
          <a:p>
            <a:pPr algn="just">
              <a:buNone/>
            </a:pPr>
            <a:endParaRPr lang="en-IN" sz="2000" dirty="0"/>
          </a:p>
          <a:p>
            <a:pPr algn="just"/>
            <a:endParaRPr lang="en-IN" sz="2000" dirty="0"/>
          </a:p>
          <a:p>
            <a:pPr algn="just"/>
            <a:r>
              <a:rPr lang="en-US" sz="2000" dirty="0"/>
              <a:t>Used to improve the visual quality of images, especially when the images have been softened during processes like resizing or compression. </a:t>
            </a:r>
          </a:p>
          <a:p>
            <a:pPr algn="just"/>
            <a:endParaRPr lang="en-IN" sz="2000" dirty="0"/>
          </a:p>
          <a:p>
            <a:pPr algn="just">
              <a:buNone/>
            </a:pPr>
            <a:endParaRPr lang="en-IN" sz="2000" dirty="0"/>
          </a:p>
          <a:p>
            <a:pPr algn="just">
              <a:buNone/>
            </a:pPr>
            <a:endParaRPr lang="en-IN" sz="2000" dirty="0"/>
          </a:p>
          <a:p>
            <a:pPr algn="just">
              <a:buNone/>
            </a:pPr>
            <a:endParaRPr lang="en-US" sz="2000"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187</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674" name="Picture 2"/>
          <p:cNvPicPr>
            <a:picLocks noChangeAspect="1" noChangeArrowheads="1"/>
          </p:cNvPicPr>
          <p:nvPr/>
        </p:nvPicPr>
        <p:blipFill>
          <a:blip r:embed="rId2"/>
          <a:srcRect/>
          <a:stretch>
            <a:fillRect/>
          </a:stretch>
        </p:blipFill>
        <p:spPr bwMode="auto">
          <a:xfrm>
            <a:off x="228600" y="685800"/>
            <a:ext cx="8077200" cy="6016625"/>
          </a:xfrm>
          <a:prstGeom prst="rect">
            <a:avLst/>
          </a:prstGeom>
          <a:noFill/>
          <a:ln w="9525">
            <a:noFill/>
            <a:miter lim="800000"/>
            <a:headEnd/>
            <a:tailEnd/>
          </a:ln>
        </p:spPr>
      </p:pic>
      <p:sp>
        <p:nvSpPr>
          <p:cNvPr id="109571" name="Text Box 3"/>
          <p:cNvSpPr txBox="1">
            <a:spLocks noChangeArrowheads="1"/>
          </p:cNvSpPr>
          <p:nvPr/>
        </p:nvSpPr>
        <p:spPr bwMode="auto">
          <a:xfrm>
            <a:off x="76200" y="-26988"/>
            <a:ext cx="8674100" cy="522288"/>
          </a:xfrm>
          <a:prstGeom prst="rect">
            <a:avLst/>
          </a:prstGeom>
          <a:noFill/>
          <a:ln>
            <a:noFill/>
          </a:ln>
          <a:effectLst/>
        </p:spPr>
        <p:txBody>
          <a:bodyPr wrap="none">
            <a:spAutoFit/>
          </a:bodyPr>
          <a:lstStyle/>
          <a:p>
            <a:pPr eaLnBrk="1" hangingPunct="1">
              <a:defRPr/>
            </a:pPr>
            <a:r>
              <a:rPr lang="en-US" sz="2800" b="1" i="1" dirty="0" err="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Unsharp</a:t>
            </a:r>
            <a:r>
              <a:rPr lang="en-US" sz="28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 Masking and High-Boost Filtering (cont.)</a:t>
            </a:r>
          </a:p>
        </p:txBody>
      </p:sp>
      <p:sp>
        <p:nvSpPr>
          <p:cNvPr id="156676" name="Text Box 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034CF61D-B2D5-4EB5-94A0-599276961A94}"/>
              </a:ext>
            </a:extLst>
          </p:cNvPr>
          <p:cNvSpPr>
            <a:spLocks noGrp="1" noChangeArrowheads="1"/>
          </p:cNvSpPr>
          <p:nvPr>
            <p:ph type="title"/>
          </p:nvPr>
        </p:nvSpPr>
        <p:spPr/>
        <p:txBody>
          <a:bodyPr/>
          <a:lstStyle/>
          <a:p>
            <a:r>
              <a:rPr lang="en-US" altLang="en-US">
                <a:solidFill>
                  <a:srgbClr val="33339B"/>
                </a:solidFill>
                <a:latin typeface="ComicSansMS" charset="0"/>
              </a:rPr>
              <a:t>Unsharp masking</a:t>
            </a:r>
            <a:endParaRPr lang="en-US" altLang="en-US">
              <a:solidFill>
                <a:srgbClr val="000000"/>
              </a:solidFill>
              <a:latin typeface="ComicSansMS" charset="0"/>
            </a:endParaRPr>
          </a:p>
        </p:txBody>
      </p:sp>
      <p:pic>
        <p:nvPicPr>
          <p:cNvPr id="189443" name="Picture 3">
            <a:extLst>
              <a:ext uri="{FF2B5EF4-FFF2-40B4-BE49-F238E27FC236}">
                <a16:creationId xmlns:a16="http://schemas.microsoft.com/office/drawing/2014/main" id="{93AFBC87-68E7-4BF1-B112-1ECF3C2E07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38" y="2214554"/>
            <a:ext cx="709930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9444" name="Picture 4">
            <a:extLst>
              <a:ext uri="{FF2B5EF4-FFF2-40B4-BE49-F238E27FC236}">
                <a16:creationId xmlns:a16="http://schemas.microsoft.com/office/drawing/2014/main" id="{060D683A-35A2-4E34-A83A-09A750BB5618}"/>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301625" y="5010150"/>
            <a:ext cx="8540750" cy="1162050"/>
          </a:xfrm>
          <a:noFill/>
          <a:ln/>
        </p:spPr>
      </p:pic>
    </p:spTree>
    <p:extLst>
      <p:ext uri="{BB962C8B-B14F-4D97-AF65-F5344CB8AC3E}">
        <p14:creationId xmlns:p14="http://schemas.microsoft.com/office/powerpoint/2010/main" val="4188471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B7AEAA99-1491-43CD-966B-86C3E7254225}"/>
              </a:ext>
            </a:extLst>
          </p:cNvPr>
          <p:cNvSpPr>
            <a:spLocks noGrp="1" noChangeArrowheads="1"/>
          </p:cNvSpPr>
          <p:nvPr>
            <p:ph type="title"/>
          </p:nvPr>
        </p:nvSpPr>
        <p:spPr/>
        <p:txBody>
          <a:bodyPr/>
          <a:lstStyle/>
          <a:p>
            <a:r>
              <a:rPr lang="en-US" altLang="en-US"/>
              <a:t>Threshloding (point processing)</a:t>
            </a:r>
          </a:p>
        </p:txBody>
      </p:sp>
      <p:sp>
        <p:nvSpPr>
          <p:cNvPr id="23555" name="Rectangle 3">
            <a:extLst>
              <a:ext uri="{FF2B5EF4-FFF2-40B4-BE49-F238E27FC236}">
                <a16:creationId xmlns:a16="http://schemas.microsoft.com/office/drawing/2014/main" id="{435C900A-739C-4A27-B1D1-E621FEE79335}"/>
              </a:ext>
            </a:extLst>
          </p:cNvPr>
          <p:cNvSpPr>
            <a:spLocks noGrp="1" noChangeArrowheads="1"/>
          </p:cNvSpPr>
          <p:nvPr>
            <p:ph type="body" sz="half" idx="1"/>
          </p:nvPr>
        </p:nvSpPr>
        <p:spPr>
          <a:xfrm>
            <a:off x="457200" y="1600200"/>
            <a:ext cx="4471990" cy="4525963"/>
          </a:xfrm>
        </p:spPr>
        <p:txBody>
          <a:bodyPr/>
          <a:lstStyle/>
          <a:p>
            <a:r>
              <a:rPr lang="en-US" altLang="en-US" sz="2800" dirty="0"/>
              <a:t>Produce a two-level (binary) image</a:t>
            </a:r>
          </a:p>
          <a:p>
            <a:r>
              <a:rPr lang="en-US" altLang="en-US" sz="2800" dirty="0"/>
              <a:t>Before transformation pixel value is </a:t>
            </a:r>
            <a:r>
              <a:rPr lang="en-US" altLang="en-US" sz="2800" dirty="0">
                <a:solidFill>
                  <a:srgbClr val="0000FF"/>
                </a:solidFill>
              </a:rPr>
              <a:t>r </a:t>
            </a:r>
            <a:r>
              <a:rPr lang="en-US" altLang="en-US" sz="2800" dirty="0"/>
              <a:t>and after transformation value is</a:t>
            </a:r>
            <a:r>
              <a:rPr lang="en-US" altLang="en-US" sz="2800" dirty="0">
                <a:solidFill>
                  <a:srgbClr val="0000FF"/>
                </a:solidFill>
              </a:rPr>
              <a:t> s</a:t>
            </a:r>
          </a:p>
        </p:txBody>
      </p:sp>
      <p:graphicFrame>
        <p:nvGraphicFramePr>
          <p:cNvPr id="23556" name="Object 4">
            <a:extLst>
              <a:ext uri="{FF2B5EF4-FFF2-40B4-BE49-F238E27FC236}">
                <a16:creationId xmlns:a16="http://schemas.microsoft.com/office/drawing/2014/main" id="{567AF6F4-D6B5-4C5F-8EEC-1B35003B8683}"/>
              </a:ext>
            </a:extLst>
          </p:cNvPr>
          <p:cNvGraphicFramePr>
            <a:graphicFrameLocks noGrp="1" noChangeAspect="1"/>
          </p:cNvGraphicFramePr>
          <p:nvPr>
            <p:ph sz="quarter" idx="3"/>
          </p:nvPr>
        </p:nvGraphicFramePr>
        <p:xfrm>
          <a:off x="5556250" y="2371725"/>
          <a:ext cx="2511425" cy="2532063"/>
        </p:xfrm>
        <a:graphic>
          <a:graphicData uri="http://schemas.openxmlformats.org/presentationml/2006/ole">
            <mc:AlternateContent xmlns:mc="http://schemas.openxmlformats.org/markup-compatibility/2006">
              <mc:Choice xmlns:v="urn:schemas-microsoft-com:vml" Requires="v">
                <p:oleObj spid="_x0000_s198717" name="Bitmap Image" r:id="rId2" imgW="1952898" imgH="1886213" progId="PBrush">
                  <p:embed/>
                </p:oleObj>
              </mc:Choice>
              <mc:Fallback>
                <p:oleObj name="Bitmap Image" r:id="rId2" imgW="1952898" imgH="1886213" progId="PBrush">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6250" y="2371725"/>
                        <a:ext cx="2511425" cy="2532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4864270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78261EED-E213-4F53-A603-AB193825B87A}"/>
              </a:ext>
            </a:extLst>
          </p:cNvPr>
          <p:cNvSpPr>
            <a:spLocks noGrp="1" noChangeArrowheads="1"/>
          </p:cNvSpPr>
          <p:nvPr>
            <p:ph type="title"/>
          </p:nvPr>
        </p:nvSpPr>
        <p:spPr/>
        <p:txBody>
          <a:bodyPr/>
          <a:lstStyle/>
          <a:p>
            <a:r>
              <a:rPr lang="en-US" altLang="en-US">
                <a:solidFill>
                  <a:srgbClr val="33339B"/>
                </a:solidFill>
                <a:latin typeface="ComicSansMS" charset="0"/>
              </a:rPr>
              <a:t>Gradient Operator</a:t>
            </a:r>
            <a:endParaRPr lang="en-US" altLang="en-US">
              <a:solidFill>
                <a:srgbClr val="000000"/>
              </a:solidFill>
              <a:latin typeface="ComicSansMS" charset="0"/>
            </a:endParaRPr>
          </a:p>
        </p:txBody>
      </p:sp>
      <p:sp>
        <p:nvSpPr>
          <p:cNvPr id="190467" name="Rectangle 3">
            <a:extLst>
              <a:ext uri="{FF2B5EF4-FFF2-40B4-BE49-F238E27FC236}">
                <a16:creationId xmlns:a16="http://schemas.microsoft.com/office/drawing/2014/main" id="{1CAE849E-4BE1-46C0-AB29-6A00BE590103}"/>
              </a:ext>
            </a:extLst>
          </p:cNvPr>
          <p:cNvSpPr>
            <a:spLocks noGrp="1" noChangeArrowheads="1"/>
          </p:cNvSpPr>
          <p:nvPr>
            <p:ph type="body" idx="1"/>
          </p:nvPr>
        </p:nvSpPr>
        <p:spPr>
          <a:xfrm>
            <a:off x="152400" y="1600200"/>
            <a:ext cx="8689975" cy="4498975"/>
          </a:xfrm>
        </p:spPr>
        <p:txBody>
          <a:bodyPr/>
          <a:lstStyle/>
          <a:p>
            <a:r>
              <a:rPr lang="en-US" altLang="en-US" dirty="0">
                <a:latin typeface="ComicSansMS" charset="0"/>
              </a:rPr>
              <a:t>first derivatives are implemented                                 using the magnitude of the                                     gradient. [2D column vector]</a:t>
            </a:r>
          </a:p>
          <a:p>
            <a:endParaRPr lang="en-US" altLang="en-US" dirty="0"/>
          </a:p>
        </p:txBody>
      </p:sp>
      <p:graphicFrame>
        <p:nvGraphicFramePr>
          <p:cNvPr id="190468" name="Object 4">
            <a:extLst>
              <a:ext uri="{FF2B5EF4-FFF2-40B4-BE49-F238E27FC236}">
                <a16:creationId xmlns:a16="http://schemas.microsoft.com/office/drawing/2014/main" id="{95F2808B-FC59-4024-8A19-A743BE45C0C2}"/>
              </a:ext>
            </a:extLst>
          </p:cNvPr>
          <p:cNvGraphicFramePr>
            <a:graphicFrameLocks noChangeAspect="1"/>
          </p:cNvGraphicFramePr>
          <p:nvPr/>
        </p:nvGraphicFramePr>
        <p:xfrm>
          <a:off x="533400" y="3505200"/>
          <a:ext cx="8305800" cy="2787650"/>
        </p:xfrm>
        <a:graphic>
          <a:graphicData uri="http://schemas.openxmlformats.org/presentationml/2006/ole">
            <mc:AlternateContent xmlns:mc="http://schemas.openxmlformats.org/markup-compatibility/2006">
              <mc:Choice xmlns:v="urn:schemas-microsoft-com:vml" Requires="v">
                <p:oleObj spid="_x0000_s76861" name="Bitmap Image" r:id="rId2" imgW="6323810" imgH="2123810" progId="PBrush">
                  <p:embed/>
                </p:oleObj>
              </mc:Choice>
              <mc:Fallback>
                <p:oleObj name="Bitmap Image" r:id="rId2" imgW="6323810" imgH="2123810" progId="PBrush">
                  <p:embed/>
                  <p:pic>
                    <p:nvPicPr>
                      <p:cNvPr id="0"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505200"/>
                        <a:ext cx="8305800" cy="278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0469" name="Picture 5">
            <a:extLst>
              <a:ext uri="{FF2B5EF4-FFF2-40B4-BE49-F238E27FC236}">
                <a16:creationId xmlns:a16="http://schemas.microsoft.com/office/drawing/2014/main" id="{A9F3129A-1EA0-47F4-97B2-87B3C0286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1600200"/>
            <a:ext cx="2771775" cy="194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3843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0468"/>
                                        </p:tgtEl>
                                        <p:attrNameLst>
                                          <p:attrName>style.visibility</p:attrName>
                                        </p:attrNameLst>
                                      </p:cBhvr>
                                      <p:to>
                                        <p:strVal val="visible"/>
                                      </p:to>
                                    </p:set>
                                    <p:anim calcmode="lin" valueType="num">
                                      <p:cBhvr additive="base">
                                        <p:cTn id="7" dur="500" fill="hold"/>
                                        <p:tgtEl>
                                          <p:spTgt spid="190468"/>
                                        </p:tgtEl>
                                        <p:attrNameLst>
                                          <p:attrName>ppt_x</p:attrName>
                                        </p:attrNameLst>
                                      </p:cBhvr>
                                      <p:tavLst>
                                        <p:tav tm="0">
                                          <p:val>
                                            <p:strVal val="0-#ppt_w/2"/>
                                          </p:val>
                                        </p:tav>
                                        <p:tav tm="100000">
                                          <p:val>
                                            <p:strVal val="#ppt_x"/>
                                          </p:val>
                                        </p:tav>
                                      </p:tavLst>
                                    </p:anim>
                                    <p:anim calcmode="lin" valueType="num">
                                      <p:cBhvr additive="base">
                                        <p:cTn id="8" dur="500" fill="hold"/>
                                        <p:tgtEl>
                                          <p:spTgt spid="1904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0469"/>
                                        </p:tgtEl>
                                        <p:attrNameLst>
                                          <p:attrName>style.visibility</p:attrName>
                                        </p:attrNameLst>
                                      </p:cBhvr>
                                      <p:to>
                                        <p:strVal val="visible"/>
                                      </p:to>
                                    </p:set>
                                    <p:anim calcmode="lin" valueType="num">
                                      <p:cBhvr additive="base">
                                        <p:cTn id="13" dur="500" fill="hold"/>
                                        <p:tgtEl>
                                          <p:spTgt spid="190469"/>
                                        </p:tgtEl>
                                        <p:attrNameLst>
                                          <p:attrName>ppt_x</p:attrName>
                                        </p:attrNameLst>
                                      </p:cBhvr>
                                      <p:tavLst>
                                        <p:tav tm="0">
                                          <p:val>
                                            <p:strVal val="0-#ppt_w/2"/>
                                          </p:val>
                                        </p:tav>
                                        <p:tav tm="100000">
                                          <p:val>
                                            <p:strVal val="#ppt_x"/>
                                          </p:val>
                                        </p:tav>
                                      </p:tavLst>
                                    </p:anim>
                                    <p:anim calcmode="lin" valueType="num">
                                      <p:cBhvr additive="base">
                                        <p:cTn id="14" dur="500" fill="hold"/>
                                        <p:tgtEl>
                                          <p:spTgt spid="19046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90467">
                                            <p:txEl>
                                              <p:pRg st="0" end="0"/>
                                            </p:txEl>
                                          </p:spTgt>
                                        </p:tgtEl>
                                        <p:attrNameLst>
                                          <p:attrName>style.visibility</p:attrName>
                                        </p:attrNameLst>
                                      </p:cBhvr>
                                      <p:to>
                                        <p:strVal val="visible"/>
                                      </p:to>
                                    </p:set>
                                    <p:anim calcmode="lin" valueType="num">
                                      <p:cBhvr additive="base">
                                        <p:cTn id="19" dur="500" fill="hold"/>
                                        <p:tgtEl>
                                          <p:spTgt spid="19046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9046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a:extLst>
              <a:ext uri="{FF2B5EF4-FFF2-40B4-BE49-F238E27FC236}">
                <a16:creationId xmlns:a16="http://schemas.microsoft.com/office/drawing/2014/main" id="{45173783-7F5D-4E24-A79F-543D349DF47D}"/>
              </a:ext>
            </a:extLst>
          </p:cNvPr>
          <p:cNvSpPr>
            <a:spLocks noGrp="1" noChangeArrowheads="1"/>
          </p:cNvSpPr>
          <p:nvPr>
            <p:ph type="title"/>
          </p:nvPr>
        </p:nvSpPr>
        <p:spPr/>
        <p:txBody>
          <a:bodyPr/>
          <a:lstStyle/>
          <a:p>
            <a:r>
              <a:rPr lang="en-US" altLang="en-US">
                <a:solidFill>
                  <a:srgbClr val="33339B"/>
                </a:solidFill>
                <a:latin typeface="ComicSansMS" charset="0"/>
              </a:rPr>
              <a:t>Gradient Operator</a:t>
            </a:r>
          </a:p>
        </p:txBody>
      </p:sp>
      <p:pic>
        <p:nvPicPr>
          <p:cNvPr id="191491" name="Picture 3">
            <a:extLst>
              <a:ext uri="{FF2B5EF4-FFF2-40B4-BE49-F238E27FC236}">
                <a16:creationId xmlns:a16="http://schemas.microsoft.com/office/drawing/2014/main" id="{092360BE-640C-4684-97D0-FBB0FDE15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38400"/>
            <a:ext cx="8229600" cy="31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70101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67318A35-8E78-4E76-B96D-19F8AA1ED52D}"/>
              </a:ext>
            </a:extLst>
          </p:cNvPr>
          <p:cNvSpPr>
            <a:spLocks noGrp="1" noChangeArrowheads="1"/>
          </p:cNvSpPr>
          <p:nvPr>
            <p:ph type="title"/>
          </p:nvPr>
        </p:nvSpPr>
        <p:spPr/>
        <p:txBody>
          <a:bodyPr/>
          <a:lstStyle/>
          <a:p>
            <a:r>
              <a:rPr lang="en-US" altLang="en-US">
                <a:solidFill>
                  <a:srgbClr val="33339B"/>
                </a:solidFill>
                <a:latin typeface="ComicSansMS" charset="0"/>
              </a:rPr>
              <a:t>Gradient Mask</a:t>
            </a:r>
            <a:endParaRPr lang="en-US" altLang="en-US">
              <a:solidFill>
                <a:srgbClr val="000000"/>
              </a:solidFill>
              <a:latin typeface="ComicSansMS" charset="0"/>
            </a:endParaRPr>
          </a:p>
        </p:txBody>
      </p:sp>
      <p:sp>
        <p:nvSpPr>
          <p:cNvPr id="192515" name="Rectangle 3">
            <a:extLst>
              <a:ext uri="{FF2B5EF4-FFF2-40B4-BE49-F238E27FC236}">
                <a16:creationId xmlns:a16="http://schemas.microsoft.com/office/drawing/2014/main" id="{BDA49016-BC75-4315-899A-B34EFE4B5B86}"/>
              </a:ext>
            </a:extLst>
          </p:cNvPr>
          <p:cNvSpPr>
            <a:spLocks noGrp="1" noChangeArrowheads="1"/>
          </p:cNvSpPr>
          <p:nvPr>
            <p:ph type="body" idx="1"/>
          </p:nvPr>
        </p:nvSpPr>
        <p:spPr/>
        <p:txBody>
          <a:bodyPr/>
          <a:lstStyle/>
          <a:p>
            <a:r>
              <a:rPr lang="en-US" altLang="en-US" dirty="0">
                <a:latin typeface="ComicSansMS" charset="0"/>
              </a:rPr>
              <a:t>simplest approximation, 2x2</a:t>
            </a:r>
            <a:endParaRPr lang="en-US" altLang="en-US" dirty="0"/>
          </a:p>
        </p:txBody>
      </p:sp>
      <p:pic>
        <p:nvPicPr>
          <p:cNvPr id="192516" name="Picture 4">
            <a:extLst>
              <a:ext uri="{FF2B5EF4-FFF2-40B4-BE49-F238E27FC236}">
                <a16:creationId xmlns:a16="http://schemas.microsoft.com/office/drawing/2014/main" id="{02C4A1A0-DE5E-4531-8FF3-B90C6DE18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600200"/>
            <a:ext cx="2373313" cy="158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2517" name="Rectangle 5">
            <a:extLst>
              <a:ext uri="{FF2B5EF4-FFF2-40B4-BE49-F238E27FC236}">
                <a16:creationId xmlns:a16="http://schemas.microsoft.com/office/drawing/2014/main" id="{B065DA14-8545-4538-96C7-E155C810ED58}"/>
              </a:ext>
            </a:extLst>
          </p:cNvPr>
          <p:cNvSpPr>
            <a:spLocks noChangeArrowheads="1"/>
          </p:cNvSpPr>
          <p:nvPr/>
        </p:nvSpPr>
        <p:spPr bwMode="auto">
          <a:xfrm>
            <a:off x="7264400" y="2146300"/>
            <a:ext cx="762000" cy="4572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92518" name="Picture 6">
            <a:extLst>
              <a:ext uri="{FF2B5EF4-FFF2-40B4-BE49-F238E27FC236}">
                <a16:creationId xmlns:a16="http://schemas.microsoft.com/office/drawing/2014/main" id="{600F59FB-3633-44F5-976C-4B97D5153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581400"/>
            <a:ext cx="7391400" cy="288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928794" y="2786058"/>
            <a:ext cx="2428892" cy="369332"/>
          </a:xfrm>
          <a:prstGeom prst="rect">
            <a:avLst/>
          </a:prstGeom>
          <a:noFill/>
        </p:spPr>
        <p:txBody>
          <a:bodyPr wrap="square" rtlCol="0">
            <a:spAutoFit/>
          </a:bodyPr>
          <a:lstStyle/>
          <a:p>
            <a:r>
              <a:rPr lang="en-IN" dirty="0"/>
              <a:t>f(x+1) – f(x)</a:t>
            </a:r>
            <a:endParaRPr lang="en-US" dirty="0"/>
          </a:p>
        </p:txBody>
      </p:sp>
      <p:cxnSp>
        <p:nvCxnSpPr>
          <p:cNvPr id="9" name="Straight Arrow Connector 8"/>
          <p:cNvCxnSpPr/>
          <p:nvPr/>
        </p:nvCxnSpPr>
        <p:spPr>
          <a:xfrm rot="5400000">
            <a:off x="2321703" y="3250405"/>
            <a:ext cx="500066" cy="2857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072066" y="3214686"/>
            <a:ext cx="2428892" cy="369332"/>
          </a:xfrm>
          <a:prstGeom prst="rect">
            <a:avLst/>
          </a:prstGeom>
          <a:noFill/>
        </p:spPr>
        <p:txBody>
          <a:bodyPr wrap="square" rtlCol="0">
            <a:spAutoFit/>
          </a:bodyPr>
          <a:lstStyle/>
          <a:p>
            <a:r>
              <a:rPr lang="en-IN" dirty="0"/>
              <a:t>f(y+1) – f(y)</a:t>
            </a:r>
            <a:endParaRPr lang="en-US" dirty="0"/>
          </a:p>
        </p:txBody>
      </p:sp>
      <p:cxnSp>
        <p:nvCxnSpPr>
          <p:cNvPr id="12" name="Straight Arrow Connector 11"/>
          <p:cNvCxnSpPr/>
          <p:nvPr/>
        </p:nvCxnSpPr>
        <p:spPr>
          <a:xfrm>
            <a:off x="6357950" y="3429000"/>
            <a:ext cx="571504" cy="28575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129473" name="Picture 1"/>
          <p:cNvPicPr>
            <a:picLocks noChangeAspect="1" noChangeArrowheads="1"/>
          </p:cNvPicPr>
          <p:nvPr/>
        </p:nvPicPr>
        <p:blipFill>
          <a:blip r:embed="rId4"/>
          <a:srcRect/>
          <a:stretch>
            <a:fillRect/>
          </a:stretch>
        </p:blipFill>
        <p:spPr bwMode="auto">
          <a:xfrm>
            <a:off x="4500562" y="0"/>
            <a:ext cx="2162175" cy="2057400"/>
          </a:xfrm>
          <a:prstGeom prst="rect">
            <a:avLst/>
          </a:prstGeom>
          <a:noFill/>
          <a:ln w="9525">
            <a:noFill/>
            <a:miter lim="800000"/>
            <a:headEnd/>
            <a:tailEnd/>
          </a:ln>
          <a:effectLst/>
        </p:spPr>
      </p:pic>
    </p:spTree>
    <p:extLst>
      <p:ext uri="{BB962C8B-B14F-4D97-AF65-F5344CB8AC3E}">
        <p14:creationId xmlns:p14="http://schemas.microsoft.com/office/powerpoint/2010/main" val="29001325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a:extLst>
              <a:ext uri="{FF2B5EF4-FFF2-40B4-BE49-F238E27FC236}">
                <a16:creationId xmlns:a16="http://schemas.microsoft.com/office/drawing/2014/main" id="{3BC1D811-10BB-4DD9-9BB1-7ECD16CA5145}"/>
              </a:ext>
            </a:extLst>
          </p:cNvPr>
          <p:cNvSpPr>
            <a:spLocks noGrp="1" noChangeArrowheads="1"/>
          </p:cNvSpPr>
          <p:nvPr>
            <p:ph type="title"/>
          </p:nvPr>
        </p:nvSpPr>
        <p:spPr/>
        <p:txBody>
          <a:bodyPr/>
          <a:lstStyle/>
          <a:p>
            <a:r>
              <a:rPr lang="en-US" altLang="en-US">
                <a:solidFill>
                  <a:srgbClr val="33339B"/>
                </a:solidFill>
                <a:latin typeface="ComicSansMS" charset="0"/>
              </a:rPr>
              <a:t>Gradient Mask</a:t>
            </a:r>
            <a:endParaRPr lang="en-US" altLang="en-US">
              <a:solidFill>
                <a:srgbClr val="000000"/>
              </a:solidFill>
              <a:latin typeface="ComicSansMS" charset="0"/>
            </a:endParaRPr>
          </a:p>
        </p:txBody>
      </p:sp>
      <p:sp>
        <p:nvSpPr>
          <p:cNvPr id="193539" name="Rectangle 3">
            <a:extLst>
              <a:ext uri="{FF2B5EF4-FFF2-40B4-BE49-F238E27FC236}">
                <a16:creationId xmlns:a16="http://schemas.microsoft.com/office/drawing/2014/main" id="{A1C8485D-CECB-4FAF-9FA0-9E13D21F5E09}"/>
              </a:ext>
            </a:extLst>
          </p:cNvPr>
          <p:cNvSpPr>
            <a:spLocks noGrp="1" noChangeArrowheads="1"/>
          </p:cNvSpPr>
          <p:nvPr>
            <p:ph type="body" idx="1"/>
          </p:nvPr>
        </p:nvSpPr>
        <p:spPr/>
        <p:txBody>
          <a:bodyPr/>
          <a:lstStyle/>
          <a:p>
            <a:r>
              <a:rPr lang="en-US" altLang="en-US">
                <a:latin typeface="ComicSansMS" charset="0"/>
              </a:rPr>
              <a:t>Roberts cross-gradient operators, 2x2</a:t>
            </a:r>
            <a:endParaRPr lang="en-US" altLang="en-US"/>
          </a:p>
        </p:txBody>
      </p:sp>
      <p:pic>
        <p:nvPicPr>
          <p:cNvPr id="193540" name="Picture 4">
            <a:extLst>
              <a:ext uri="{FF2B5EF4-FFF2-40B4-BE49-F238E27FC236}">
                <a16:creationId xmlns:a16="http://schemas.microsoft.com/office/drawing/2014/main" id="{92A8BD6B-8593-4B21-BEDA-289BAC0C2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90800"/>
            <a:ext cx="708660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139298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a:extLst>
              <a:ext uri="{FF2B5EF4-FFF2-40B4-BE49-F238E27FC236}">
                <a16:creationId xmlns:a16="http://schemas.microsoft.com/office/drawing/2014/main" id="{A288069A-27DD-4C18-A48F-62F50C9105F1}"/>
              </a:ext>
            </a:extLst>
          </p:cNvPr>
          <p:cNvSpPr>
            <a:spLocks noGrp="1" noChangeArrowheads="1"/>
          </p:cNvSpPr>
          <p:nvPr>
            <p:ph type="title"/>
          </p:nvPr>
        </p:nvSpPr>
        <p:spPr/>
        <p:txBody>
          <a:bodyPr/>
          <a:lstStyle/>
          <a:p>
            <a:r>
              <a:rPr lang="en-US" altLang="en-US" dirty="0">
                <a:solidFill>
                  <a:srgbClr val="33339B"/>
                </a:solidFill>
                <a:latin typeface="ComicSansMS" charset="0"/>
              </a:rPr>
              <a:t>Gradient Mask</a:t>
            </a:r>
          </a:p>
        </p:txBody>
      </p:sp>
      <p:sp>
        <p:nvSpPr>
          <p:cNvPr id="194563" name="Rectangle 3">
            <a:extLst>
              <a:ext uri="{FF2B5EF4-FFF2-40B4-BE49-F238E27FC236}">
                <a16:creationId xmlns:a16="http://schemas.microsoft.com/office/drawing/2014/main" id="{F6F6518D-7F1E-407D-9020-6947305079BD}"/>
              </a:ext>
            </a:extLst>
          </p:cNvPr>
          <p:cNvSpPr>
            <a:spLocks noGrp="1" noChangeArrowheads="1"/>
          </p:cNvSpPr>
          <p:nvPr>
            <p:ph type="body" idx="1"/>
          </p:nvPr>
        </p:nvSpPr>
        <p:spPr/>
        <p:txBody>
          <a:bodyPr/>
          <a:lstStyle/>
          <a:p>
            <a:r>
              <a:rPr lang="en-US" altLang="en-US" dirty="0" err="1">
                <a:latin typeface="ComicSansMS" charset="0"/>
              </a:rPr>
              <a:t>Sobel</a:t>
            </a:r>
            <a:r>
              <a:rPr lang="en-US" altLang="en-US" dirty="0">
                <a:latin typeface="ComicSansMS" charset="0"/>
              </a:rPr>
              <a:t> operators, 3x3</a:t>
            </a:r>
            <a:endParaRPr lang="en-US" altLang="en-US" dirty="0"/>
          </a:p>
        </p:txBody>
      </p:sp>
      <p:graphicFrame>
        <p:nvGraphicFramePr>
          <p:cNvPr id="194564" name="Object 4">
            <a:extLst>
              <a:ext uri="{FF2B5EF4-FFF2-40B4-BE49-F238E27FC236}">
                <a16:creationId xmlns:a16="http://schemas.microsoft.com/office/drawing/2014/main" id="{2D9D1C0A-5B19-4707-B472-F6B2A213998F}"/>
              </a:ext>
            </a:extLst>
          </p:cNvPr>
          <p:cNvGraphicFramePr>
            <a:graphicFrameLocks noChangeAspect="1"/>
          </p:cNvGraphicFramePr>
          <p:nvPr>
            <p:extLst>
              <p:ext uri="{D42A27DB-BD31-4B8C-83A1-F6EECF244321}">
                <p14:modId xmlns:p14="http://schemas.microsoft.com/office/powerpoint/2010/main" val="3448115120"/>
              </p:ext>
            </p:extLst>
          </p:nvPr>
        </p:nvGraphicFramePr>
        <p:xfrm>
          <a:off x="395377" y="2530415"/>
          <a:ext cx="8534400" cy="4222750"/>
        </p:xfrm>
        <a:graphic>
          <a:graphicData uri="http://schemas.openxmlformats.org/presentationml/2006/ole">
            <mc:AlternateContent xmlns:mc="http://schemas.openxmlformats.org/markup-compatibility/2006">
              <mc:Choice xmlns:v="urn:schemas-microsoft-com:vml" Requires="v">
                <p:oleObj spid="_x0000_s72765" name="Bitmap Image" r:id="rId2" imgW="6582694" imgH="3258005" progId="PBrush">
                  <p:embed/>
                </p:oleObj>
              </mc:Choice>
              <mc:Fallback>
                <p:oleObj name="Bitmap Image" r:id="rId2" imgW="6582694" imgH="3258005" progId="PBrush">
                  <p:embed/>
                  <p:pic>
                    <p:nvPicPr>
                      <p:cNvPr id="0"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377" y="2530415"/>
                        <a:ext cx="8534400" cy="422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Box 4"/>
          <p:cNvSpPr txBox="1"/>
          <p:nvPr/>
        </p:nvSpPr>
        <p:spPr>
          <a:xfrm>
            <a:off x="4643438" y="500042"/>
            <a:ext cx="3929090" cy="1200329"/>
          </a:xfrm>
          <a:prstGeom prst="rect">
            <a:avLst/>
          </a:prstGeom>
          <a:noFill/>
        </p:spPr>
        <p:txBody>
          <a:bodyPr wrap="square" rtlCol="0">
            <a:spAutoFit/>
          </a:bodyPr>
          <a:lstStyle/>
          <a:p>
            <a:r>
              <a:rPr lang="en-IN" dirty="0">
                <a:solidFill>
                  <a:srgbClr val="00B050"/>
                </a:solidFill>
              </a:rPr>
              <a:t>Z4</a:t>
            </a:r>
            <a:r>
              <a:rPr lang="en-IN" dirty="0"/>
              <a:t>-Z1+</a:t>
            </a:r>
            <a:r>
              <a:rPr lang="en-IN" dirty="0">
                <a:solidFill>
                  <a:srgbClr val="00B0F0"/>
                </a:solidFill>
              </a:rPr>
              <a:t>Z5</a:t>
            </a:r>
            <a:r>
              <a:rPr lang="en-IN" dirty="0"/>
              <a:t>-Z2</a:t>
            </a:r>
          </a:p>
          <a:p>
            <a:r>
              <a:rPr lang="en-IN" dirty="0"/>
              <a:t>+</a:t>
            </a:r>
            <a:r>
              <a:rPr lang="en-IN" dirty="0">
                <a:solidFill>
                  <a:srgbClr val="00B0F0"/>
                </a:solidFill>
              </a:rPr>
              <a:t>Z5</a:t>
            </a:r>
            <a:r>
              <a:rPr lang="en-IN" dirty="0"/>
              <a:t>-Z2+</a:t>
            </a:r>
            <a:r>
              <a:rPr lang="en-IN" dirty="0">
                <a:solidFill>
                  <a:srgbClr val="FF0000"/>
                </a:solidFill>
              </a:rPr>
              <a:t>Z6</a:t>
            </a:r>
            <a:r>
              <a:rPr lang="en-IN" dirty="0"/>
              <a:t>-Z3</a:t>
            </a:r>
          </a:p>
          <a:p>
            <a:r>
              <a:rPr lang="en-IN" dirty="0"/>
              <a:t>+Z7-</a:t>
            </a:r>
            <a:r>
              <a:rPr lang="en-IN" dirty="0">
                <a:solidFill>
                  <a:srgbClr val="00B050"/>
                </a:solidFill>
              </a:rPr>
              <a:t>Z4</a:t>
            </a:r>
            <a:r>
              <a:rPr lang="en-IN" dirty="0"/>
              <a:t>+Z8-</a:t>
            </a:r>
            <a:r>
              <a:rPr lang="en-IN" dirty="0">
                <a:solidFill>
                  <a:srgbClr val="00B0F0"/>
                </a:solidFill>
              </a:rPr>
              <a:t>Z5</a:t>
            </a:r>
          </a:p>
          <a:p>
            <a:r>
              <a:rPr lang="en-IN" dirty="0"/>
              <a:t>+Z8-</a:t>
            </a:r>
            <a:r>
              <a:rPr lang="en-IN" dirty="0">
                <a:solidFill>
                  <a:srgbClr val="00B0F0"/>
                </a:solidFill>
              </a:rPr>
              <a:t>Z5</a:t>
            </a:r>
            <a:r>
              <a:rPr lang="en-IN" dirty="0"/>
              <a:t>+Z9-</a:t>
            </a:r>
            <a:r>
              <a:rPr lang="en-IN" dirty="0">
                <a:solidFill>
                  <a:srgbClr val="FF0000"/>
                </a:solidFill>
              </a:rPr>
              <a:t>Z6</a:t>
            </a:r>
            <a:endParaRPr lang="en-US" dirty="0">
              <a:solidFill>
                <a:srgbClr val="FF0000"/>
              </a:solidFill>
            </a:endParaRPr>
          </a:p>
        </p:txBody>
      </p:sp>
      <p:sp>
        <p:nvSpPr>
          <p:cNvPr id="6" name="Down Arrow 5"/>
          <p:cNvSpPr/>
          <p:nvPr/>
        </p:nvSpPr>
        <p:spPr>
          <a:xfrm>
            <a:off x="5572132" y="1714488"/>
            <a:ext cx="45719" cy="11430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357554" y="2928934"/>
            <a:ext cx="5357850" cy="571504"/>
          </a:xfrm>
          <a:prstGeom prst="round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00055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IN" dirty="0"/>
              <a:t>M(</a:t>
            </a:r>
            <a:r>
              <a:rPr lang="en-IN" dirty="0" err="1"/>
              <a:t>x,y</a:t>
            </a:r>
            <a:r>
              <a:rPr lang="en-IN" dirty="0"/>
              <a:t>)</a:t>
            </a:r>
            <a:r>
              <a:rPr lang="en-US" dirty="0"/>
              <a:t> ≈ |(	Z7+2Z8+Z9)-(Z1+2Z2+Z3)|</a:t>
            </a:r>
          </a:p>
          <a:p>
            <a:pPr>
              <a:buNone/>
            </a:pPr>
            <a:r>
              <a:rPr lang="en-IN" dirty="0"/>
              <a:t>                    + |(Z3+2Z6+Z9)-(Z1+2Z4+Z7)|</a:t>
            </a: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195</a:t>
            </a:fld>
            <a:endParaRPr lang="en-IN" sz="1400" b="0" strike="noStrike" spc="-1">
              <a:solidFill>
                <a:srgbClr val="000000"/>
              </a:solidFill>
              <a:uFill>
                <a:solidFill>
                  <a:srgbClr val="FFFFFF"/>
                </a:solidFill>
              </a:uFill>
              <a:latin typeface="Times New Roman"/>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ext Box 2"/>
          <p:cNvSpPr txBox="1">
            <a:spLocks noChangeArrowheads="1"/>
          </p:cNvSpPr>
          <p:nvPr/>
        </p:nvSpPr>
        <p:spPr bwMode="auto">
          <a:xfrm>
            <a:off x="276225" y="-26988"/>
            <a:ext cx="5880100" cy="584201"/>
          </a:xfrm>
          <a:prstGeom prst="rect">
            <a:avLst/>
          </a:prstGeom>
          <a:noFill/>
          <a:ln>
            <a:noFill/>
          </a:ln>
          <a:effectLst/>
        </p:spPr>
        <p:txBody>
          <a:bodyPr wrap="none">
            <a:spAutoFit/>
          </a:bodyPr>
          <a:lstStyle/>
          <a:p>
            <a:pPr eaLnBrk="1" hangingPunct="1">
              <a:defRPr/>
            </a:pPr>
            <a:r>
              <a:rPr lang="en-US" sz="32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First Order Partial Derivative:</a:t>
            </a:r>
          </a:p>
        </p:txBody>
      </p:sp>
      <p:sp>
        <p:nvSpPr>
          <p:cNvPr id="145411" name="Text Box 3"/>
          <p:cNvSpPr txBox="1">
            <a:spLocks noChangeArrowheads="1"/>
          </p:cNvSpPr>
          <p:nvPr/>
        </p:nvSpPr>
        <p:spPr bwMode="auto">
          <a:xfrm>
            <a:off x="381000" y="533400"/>
            <a:ext cx="2087563" cy="457200"/>
          </a:xfrm>
          <a:prstGeom prst="rect">
            <a:avLst/>
          </a:prstGeom>
          <a:noFill/>
          <a:ln w="9525">
            <a:noFill/>
            <a:miter lim="800000"/>
            <a:headEnd/>
            <a:tailEnd/>
          </a:ln>
        </p:spPr>
        <p:txBody>
          <a:bodyPr wrap="none">
            <a:spAutoFit/>
          </a:bodyPr>
          <a:lstStyle/>
          <a:p>
            <a:pPr algn="ctr" eaLnBrk="1" hangingPunct="1"/>
            <a:r>
              <a:rPr lang="en-US"/>
              <a:t>Sobel operators</a:t>
            </a:r>
          </a:p>
        </p:txBody>
      </p:sp>
      <p:grpSp>
        <p:nvGrpSpPr>
          <p:cNvPr id="2" name="Group 4"/>
          <p:cNvGrpSpPr>
            <a:grpSpLocks/>
          </p:cNvGrpSpPr>
          <p:nvPr/>
        </p:nvGrpSpPr>
        <p:grpSpPr bwMode="auto">
          <a:xfrm>
            <a:off x="457200" y="990600"/>
            <a:ext cx="1644650" cy="1644650"/>
            <a:chOff x="2592" y="2112"/>
            <a:chExt cx="864" cy="864"/>
          </a:xfrm>
        </p:grpSpPr>
        <p:sp>
          <p:nvSpPr>
            <p:cNvPr id="38936" name="Rectangle 5"/>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37" name="Rectangle 6"/>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38" name="Rectangle 7"/>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39" name="Rectangle 8"/>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40" name="Rectangle 9"/>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41" name="Rectangle 10"/>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38942" name="Rectangle 11"/>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43" name="Rectangle 12"/>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38944" name="Rectangle 13"/>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45" name="Rectangle 14"/>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pSp>
        <p:nvGrpSpPr>
          <p:cNvPr id="3" name="Group 15"/>
          <p:cNvGrpSpPr>
            <a:grpSpLocks/>
          </p:cNvGrpSpPr>
          <p:nvPr/>
        </p:nvGrpSpPr>
        <p:grpSpPr bwMode="auto">
          <a:xfrm>
            <a:off x="4953000" y="1074738"/>
            <a:ext cx="1592263" cy="1592262"/>
            <a:chOff x="2592" y="2112"/>
            <a:chExt cx="864" cy="864"/>
          </a:xfrm>
        </p:grpSpPr>
        <p:sp>
          <p:nvSpPr>
            <p:cNvPr id="38926" name="Rectangle 16"/>
            <p:cNvSpPr>
              <a:spLocks noChangeArrowheads="1"/>
            </p:cNvSpPr>
            <p:nvPr/>
          </p:nvSpPr>
          <p:spPr bwMode="auto">
            <a:xfrm>
              <a:off x="2880"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38927" name="Rectangle 17"/>
            <p:cNvSpPr>
              <a:spLocks noChangeArrowheads="1"/>
            </p:cNvSpPr>
            <p:nvPr/>
          </p:nvSpPr>
          <p:spPr bwMode="auto">
            <a:xfrm>
              <a:off x="3168"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28" name="Rectangle 18"/>
            <p:cNvSpPr>
              <a:spLocks noChangeArrowheads="1"/>
            </p:cNvSpPr>
            <p:nvPr/>
          </p:nvSpPr>
          <p:spPr bwMode="auto">
            <a:xfrm>
              <a:off x="3168"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29" name="Rectangle 19"/>
            <p:cNvSpPr>
              <a:spLocks noChangeArrowheads="1"/>
            </p:cNvSpPr>
            <p:nvPr/>
          </p:nvSpPr>
          <p:spPr bwMode="auto">
            <a:xfrm>
              <a:off x="2880"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30" name="Rectangle 20"/>
            <p:cNvSpPr>
              <a:spLocks noChangeArrowheads="1"/>
            </p:cNvSpPr>
            <p:nvPr/>
          </p:nvSpPr>
          <p:spPr bwMode="auto">
            <a:xfrm>
              <a:off x="2880"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2</a:t>
              </a:r>
            </a:p>
          </p:txBody>
        </p:sp>
        <p:sp>
          <p:nvSpPr>
            <p:cNvPr id="38931" name="Rectangle 21"/>
            <p:cNvSpPr>
              <a:spLocks noChangeArrowheads="1"/>
            </p:cNvSpPr>
            <p:nvPr/>
          </p:nvSpPr>
          <p:spPr bwMode="auto">
            <a:xfrm>
              <a:off x="3168"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32" name="Rectangle 22"/>
            <p:cNvSpPr>
              <a:spLocks noChangeArrowheads="1"/>
            </p:cNvSpPr>
            <p:nvPr/>
          </p:nvSpPr>
          <p:spPr bwMode="auto">
            <a:xfrm>
              <a:off x="2592" y="2112"/>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33" name="Rectangle 23"/>
            <p:cNvSpPr>
              <a:spLocks noChangeArrowheads="1"/>
            </p:cNvSpPr>
            <p:nvPr/>
          </p:nvSpPr>
          <p:spPr bwMode="auto">
            <a:xfrm>
              <a:off x="2592" y="2400"/>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0</a:t>
              </a:r>
            </a:p>
          </p:txBody>
        </p:sp>
        <p:sp>
          <p:nvSpPr>
            <p:cNvPr id="38934" name="Rectangle 24"/>
            <p:cNvSpPr>
              <a:spLocks noChangeArrowheads="1"/>
            </p:cNvSpPr>
            <p:nvPr/>
          </p:nvSpPr>
          <p:spPr bwMode="auto">
            <a:xfrm>
              <a:off x="2592" y="2688"/>
              <a:ext cx="288" cy="288"/>
            </a:xfrm>
            <a:prstGeom prst="rect">
              <a:avLst/>
            </a:prstGeom>
            <a:solidFill>
              <a:srgbClr val="FFFF99"/>
            </a:solidFill>
            <a:ln w="25400">
              <a:solidFill>
                <a:srgbClr val="0000FF"/>
              </a:solidFill>
              <a:miter lim="800000"/>
              <a:headEnd/>
              <a:tailEnd/>
            </a:ln>
          </p:spPr>
          <p:txBody>
            <a:bodyPr wrap="none" anchor="ctr"/>
            <a:lstStyle/>
            <a:p>
              <a:pPr algn="ctr" eaLnBrk="1" hangingPunct="1"/>
              <a:r>
                <a:rPr lang="en-US"/>
                <a:t>1</a:t>
              </a:r>
            </a:p>
          </p:txBody>
        </p:sp>
        <p:sp>
          <p:nvSpPr>
            <p:cNvPr id="38935" name="Rectangle 25"/>
            <p:cNvSpPr>
              <a:spLocks noChangeArrowheads="1"/>
            </p:cNvSpPr>
            <p:nvPr/>
          </p:nvSpPr>
          <p:spPr bwMode="auto">
            <a:xfrm>
              <a:off x="2592" y="2112"/>
              <a:ext cx="864" cy="864"/>
            </a:xfrm>
            <a:prstGeom prst="rect">
              <a:avLst/>
            </a:prstGeom>
            <a:noFill/>
            <a:ln w="25400">
              <a:solidFill>
                <a:schemeClr val="accent2"/>
              </a:solidFill>
              <a:miter lim="800000"/>
              <a:headEnd/>
              <a:tailEnd/>
            </a:ln>
          </p:spPr>
          <p:txBody>
            <a:bodyPr wrap="none" anchor="ctr"/>
            <a:lstStyle/>
            <a:p>
              <a:pPr eaLnBrk="1" hangingPunct="1"/>
              <a:endParaRPr lang="en-IN"/>
            </a:p>
          </p:txBody>
        </p:sp>
      </p:grpSp>
      <p:graphicFrame>
        <p:nvGraphicFramePr>
          <p:cNvPr id="145434" name="Object 26"/>
          <p:cNvGraphicFramePr>
            <a:graphicFrameLocks noChangeAspect="1"/>
          </p:cNvGraphicFramePr>
          <p:nvPr/>
        </p:nvGraphicFramePr>
        <p:xfrm>
          <a:off x="2286000" y="1447800"/>
          <a:ext cx="1905000" cy="793750"/>
        </p:xfrm>
        <a:graphic>
          <a:graphicData uri="http://schemas.openxmlformats.org/presentationml/2006/ole">
            <mc:AlternateContent xmlns:mc="http://schemas.openxmlformats.org/markup-compatibility/2006">
              <mc:Choice xmlns:v="urn:schemas-microsoft-com:vml" Requires="v">
                <p:oleObj spid="_x0000_s1131522" name="Equation" r:id="rId3" imgW="939392" imgH="393529" progId="Equation.3">
                  <p:embed/>
                </p:oleObj>
              </mc:Choice>
              <mc:Fallback>
                <p:oleObj name="Equation" r:id="rId3" imgW="939392" imgH="393529"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47800"/>
                        <a:ext cx="1905000" cy="793750"/>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pic>
        <p:nvPicPr>
          <p:cNvPr id="38922" name="Picture 33"/>
          <p:cNvPicPr>
            <a:picLocks noChangeAspect="1" noChangeArrowheads="1"/>
          </p:cNvPicPr>
          <p:nvPr/>
        </p:nvPicPr>
        <p:blipFill>
          <a:blip r:embed="rId5"/>
          <a:srcRect/>
          <a:stretch>
            <a:fillRect/>
          </a:stretch>
        </p:blipFill>
        <p:spPr bwMode="auto">
          <a:xfrm>
            <a:off x="76200" y="2895600"/>
            <a:ext cx="2971800" cy="2960688"/>
          </a:xfrm>
          <a:prstGeom prst="rect">
            <a:avLst/>
          </a:prstGeom>
          <a:noFill/>
          <a:ln w="9525">
            <a:noFill/>
            <a:miter lim="800000"/>
            <a:headEnd/>
            <a:tailEnd/>
          </a:ln>
        </p:spPr>
      </p:pic>
      <p:pic>
        <p:nvPicPr>
          <p:cNvPr id="38923" name="Picture 32"/>
          <p:cNvPicPr>
            <a:picLocks noChangeAspect="1" noChangeArrowheads="1"/>
          </p:cNvPicPr>
          <p:nvPr/>
        </p:nvPicPr>
        <p:blipFill>
          <a:blip r:embed="rId6"/>
          <a:srcRect/>
          <a:stretch>
            <a:fillRect/>
          </a:stretch>
        </p:blipFill>
        <p:spPr bwMode="auto">
          <a:xfrm>
            <a:off x="3086100" y="2895600"/>
            <a:ext cx="2971800" cy="2960688"/>
          </a:xfrm>
          <a:prstGeom prst="rect">
            <a:avLst/>
          </a:prstGeom>
          <a:noFill/>
          <a:ln w="9525">
            <a:noFill/>
            <a:miter lim="800000"/>
            <a:headEnd/>
            <a:tailEnd/>
          </a:ln>
        </p:spPr>
      </p:pic>
      <p:pic>
        <p:nvPicPr>
          <p:cNvPr id="38924" name="Picture 31"/>
          <p:cNvPicPr>
            <a:picLocks noChangeAspect="1" noChangeArrowheads="1"/>
          </p:cNvPicPr>
          <p:nvPr/>
        </p:nvPicPr>
        <p:blipFill>
          <a:blip r:embed="rId7"/>
          <a:srcRect/>
          <a:stretch>
            <a:fillRect/>
          </a:stretch>
        </p:blipFill>
        <p:spPr bwMode="auto">
          <a:xfrm>
            <a:off x="6096000" y="2895600"/>
            <a:ext cx="2971800" cy="2960688"/>
          </a:xfrm>
          <a:prstGeom prst="rect">
            <a:avLst/>
          </a:prstGeom>
          <a:noFill/>
          <a:ln w="9525">
            <a:noFill/>
            <a:miter lim="800000"/>
            <a:headEnd/>
            <a:tailEnd/>
          </a:ln>
        </p:spPr>
      </p:pic>
      <p:graphicFrame>
        <p:nvGraphicFramePr>
          <p:cNvPr id="145444" name="Object 36"/>
          <p:cNvGraphicFramePr>
            <a:graphicFrameLocks noChangeAspect="1"/>
          </p:cNvGraphicFramePr>
          <p:nvPr/>
        </p:nvGraphicFramePr>
        <p:xfrm>
          <a:off x="6705600" y="1390650"/>
          <a:ext cx="1905000" cy="844550"/>
        </p:xfrm>
        <a:graphic>
          <a:graphicData uri="http://schemas.openxmlformats.org/presentationml/2006/ole">
            <mc:AlternateContent xmlns:mc="http://schemas.openxmlformats.org/markup-compatibility/2006">
              <mc:Choice xmlns:v="urn:schemas-microsoft-com:vml" Requires="v">
                <p:oleObj spid="_x0000_s1131523" name="Equation" r:id="rId8" imgW="939800" imgH="419100" progId="Equation.3">
                  <p:embed/>
                </p:oleObj>
              </mc:Choice>
              <mc:Fallback>
                <p:oleObj name="Equation" r:id="rId8" imgW="939800" imgH="419100"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1390650"/>
                        <a:ext cx="1905000" cy="844550"/>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sp>
        <p:nvSpPr>
          <p:cNvPr id="38925" name="Text Box 37"/>
          <p:cNvSpPr txBox="1">
            <a:spLocks noChangeArrowheads="1"/>
          </p:cNvSpPr>
          <p:nvPr/>
        </p:nvSpPr>
        <p:spPr bwMode="auto">
          <a:xfrm>
            <a:off x="1306513" y="5943600"/>
            <a:ext cx="369887" cy="457200"/>
          </a:xfrm>
          <a:prstGeom prst="rect">
            <a:avLst/>
          </a:prstGeom>
          <a:noFill/>
          <a:ln w="9525">
            <a:noFill/>
            <a:miter lim="800000"/>
            <a:headEnd/>
            <a:tailEnd/>
          </a:ln>
        </p:spPr>
        <p:txBody>
          <a:bodyPr wrap="none">
            <a:spAutoFit/>
          </a:bodyPr>
          <a:lstStyle/>
          <a:p>
            <a:pPr eaLnBrk="1" hangingPunct="1"/>
            <a:r>
              <a:rPr lang="en-US" i="1"/>
              <a:t>P</a:t>
            </a:r>
            <a:endParaRPr lang="th-TH" i="1"/>
          </a:p>
        </p:txBody>
      </p:sp>
      <p:graphicFrame>
        <p:nvGraphicFramePr>
          <p:cNvPr id="145446" name="Object 38"/>
          <p:cNvGraphicFramePr>
            <a:graphicFrameLocks noChangeAspect="1"/>
          </p:cNvGraphicFramePr>
          <p:nvPr/>
        </p:nvGraphicFramePr>
        <p:xfrm>
          <a:off x="4327525" y="5943600"/>
          <a:ext cx="488950" cy="793750"/>
        </p:xfrm>
        <a:graphic>
          <a:graphicData uri="http://schemas.openxmlformats.org/presentationml/2006/ole">
            <mc:AlternateContent xmlns:mc="http://schemas.openxmlformats.org/markup-compatibility/2006">
              <mc:Choice xmlns:v="urn:schemas-microsoft-com:vml" Requires="v">
                <p:oleObj spid="_x0000_s1131524" name="Equation" r:id="rId10" imgW="241195" imgH="393529" progId="Equation.3">
                  <p:embed/>
                </p:oleObj>
              </mc:Choice>
              <mc:Fallback>
                <p:oleObj name="Equation" r:id="rId10" imgW="241195" imgH="393529" progId="Equation.3">
                  <p:embed/>
                  <p:pic>
                    <p:nvPicPr>
                      <p:cNvPr id="0" name="Object 3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27525" y="5943600"/>
                        <a:ext cx="488950" cy="793750"/>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graphicFrame>
        <p:nvGraphicFramePr>
          <p:cNvPr id="145447" name="Object 39"/>
          <p:cNvGraphicFramePr>
            <a:graphicFrameLocks noChangeAspect="1"/>
          </p:cNvGraphicFramePr>
          <p:nvPr/>
        </p:nvGraphicFramePr>
        <p:xfrm>
          <a:off x="7620000" y="5943600"/>
          <a:ext cx="488950" cy="844550"/>
        </p:xfrm>
        <a:graphic>
          <a:graphicData uri="http://schemas.openxmlformats.org/presentationml/2006/ole">
            <mc:AlternateContent xmlns:mc="http://schemas.openxmlformats.org/markup-compatibility/2006">
              <mc:Choice xmlns:v="urn:schemas-microsoft-com:vml" Requires="v">
                <p:oleObj spid="_x0000_s1131525" name="Equation" r:id="rId12" imgW="241195" imgH="418918" progId="Equation.3">
                  <p:embed/>
                </p:oleObj>
              </mc:Choice>
              <mc:Fallback>
                <p:oleObj name="Equation" r:id="rId12" imgW="241195" imgH="418918" progId="Equation.3">
                  <p:embed/>
                  <p:pic>
                    <p:nvPicPr>
                      <p:cNvPr id="0"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620000" y="5943600"/>
                        <a:ext cx="488950" cy="844550"/>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5411"/>
                                        </p:tgtEl>
                                        <p:attrNameLst>
                                          <p:attrName>style.visibility</p:attrName>
                                        </p:attrNameLst>
                                      </p:cBhvr>
                                      <p:to>
                                        <p:strVal val="visible"/>
                                      </p:to>
                                    </p:set>
                                    <p:anim calcmode="lin" valueType="num">
                                      <p:cBhvr additive="base">
                                        <p:cTn id="7" dur="500" fill="hold"/>
                                        <p:tgtEl>
                                          <p:spTgt spid="145411"/>
                                        </p:tgtEl>
                                        <p:attrNameLst>
                                          <p:attrName>ppt_x</p:attrName>
                                        </p:attrNameLst>
                                      </p:cBhvr>
                                      <p:tavLst>
                                        <p:tav tm="0">
                                          <p:val>
                                            <p:strVal val="0-#ppt_w/2"/>
                                          </p:val>
                                        </p:tav>
                                        <p:tav tm="100000">
                                          <p:val>
                                            <p:strVal val="#ppt_x"/>
                                          </p:val>
                                        </p:tav>
                                      </p:tavLst>
                                    </p:anim>
                                    <p:anim calcmode="lin" valueType="num">
                                      <p:cBhvr additive="base">
                                        <p:cTn id="8" dur="500" fill="hold"/>
                                        <p:tgtEl>
                                          <p:spTgt spid="1454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5434"/>
                                        </p:tgtEl>
                                        <p:attrNameLst>
                                          <p:attrName>style.visibility</p:attrName>
                                        </p:attrNameLst>
                                      </p:cBhvr>
                                      <p:to>
                                        <p:strVal val="visible"/>
                                      </p:to>
                                    </p:set>
                                    <p:anim calcmode="lin" valueType="num">
                                      <p:cBhvr additive="base">
                                        <p:cTn id="19" dur="500" fill="hold"/>
                                        <p:tgtEl>
                                          <p:spTgt spid="145434"/>
                                        </p:tgtEl>
                                        <p:attrNameLst>
                                          <p:attrName>ppt_x</p:attrName>
                                        </p:attrNameLst>
                                      </p:cBhvr>
                                      <p:tavLst>
                                        <p:tav tm="0">
                                          <p:val>
                                            <p:strVal val="0-#ppt_w/2"/>
                                          </p:val>
                                        </p:tav>
                                        <p:tav tm="100000">
                                          <p:val>
                                            <p:strVal val="#ppt_x"/>
                                          </p:val>
                                        </p:tav>
                                      </p:tavLst>
                                    </p:anim>
                                    <p:anim calcmode="lin" valueType="num">
                                      <p:cBhvr additive="base">
                                        <p:cTn id="20" dur="500" fill="hold"/>
                                        <p:tgtEl>
                                          <p:spTgt spid="14543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45444"/>
                                        </p:tgtEl>
                                        <p:attrNameLst>
                                          <p:attrName>style.visibility</p:attrName>
                                        </p:attrNameLst>
                                      </p:cBhvr>
                                      <p:to>
                                        <p:strVal val="visible"/>
                                      </p:to>
                                    </p:set>
                                    <p:anim calcmode="lin" valueType="num">
                                      <p:cBhvr additive="base">
                                        <p:cTn id="25" dur="500" fill="hold"/>
                                        <p:tgtEl>
                                          <p:spTgt spid="145444"/>
                                        </p:tgtEl>
                                        <p:attrNameLst>
                                          <p:attrName>ppt_x</p:attrName>
                                        </p:attrNameLst>
                                      </p:cBhvr>
                                      <p:tavLst>
                                        <p:tav tm="0">
                                          <p:val>
                                            <p:strVal val="0-#ppt_w/2"/>
                                          </p:val>
                                        </p:tav>
                                        <p:tav tm="100000">
                                          <p:val>
                                            <p:strVal val="#ppt_x"/>
                                          </p:val>
                                        </p:tav>
                                      </p:tavLst>
                                    </p:anim>
                                    <p:anim calcmode="lin" valueType="num">
                                      <p:cBhvr additive="base">
                                        <p:cTn id="26" dur="500" fill="hold"/>
                                        <p:tgtEl>
                                          <p:spTgt spid="14544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45446"/>
                                        </p:tgtEl>
                                        <p:attrNameLst>
                                          <p:attrName>style.visibility</p:attrName>
                                        </p:attrNameLst>
                                      </p:cBhvr>
                                      <p:to>
                                        <p:strVal val="visible"/>
                                      </p:to>
                                    </p:set>
                                    <p:anim calcmode="lin" valueType="num">
                                      <p:cBhvr additive="base">
                                        <p:cTn id="31" dur="500" fill="hold"/>
                                        <p:tgtEl>
                                          <p:spTgt spid="145446"/>
                                        </p:tgtEl>
                                        <p:attrNameLst>
                                          <p:attrName>ppt_x</p:attrName>
                                        </p:attrNameLst>
                                      </p:cBhvr>
                                      <p:tavLst>
                                        <p:tav tm="0">
                                          <p:val>
                                            <p:strVal val="0-#ppt_w/2"/>
                                          </p:val>
                                        </p:tav>
                                        <p:tav tm="100000">
                                          <p:val>
                                            <p:strVal val="#ppt_x"/>
                                          </p:val>
                                        </p:tav>
                                      </p:tavLst>
                                    </p:anim>
                                    <p:anim calcmode="lin" valueType="num">
                                      <p:cBhvr additive="base">
                                        <p:cTn id="32" dur="500" fill="hold"/>
                                        <p:tgtEl>
                                          <p:spTgt spid="1454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wav"/>
                                        </p:tgtEl>
                                      </p:cMediaNode>
                                    </p:audio>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145447"/>
                                        </p:tgtEl>
                                        <p:attrNameLst>
                                          <p:attrName>style.visibility</p:attrName>
                                        </p:attrNameLst>
                                      </p:cBhvr>
                                      <p:to>
                                        <p:strVal val="visible"/>
                                      </p:to>
                                    </p:set>
                                    <p:anim calcmode="lin" valueType="num">
                                      <p:cBhvr additive="base">
                                        <p:cTn id="37" dur="500" fill="hold"/>
                                        <p:tgtEl>
                                          <p:spTgt spid="145447"/>
                                        </p:tgtEl>
                                        <p:attrNameLst>
                                          <p:attrName>ppt_x</p:attrName>
                                        </p:attrNameLst>
                                      </p:cBhvr>
                                      <p:tavLst>
                                        <p:tav tm="0">
                                          <p:val>
                                            <p:strVal val="0-#ppt_w/2"/>
                                          </p:val>
                                        </p:tav>
                                        <p:tav tm="100000">
                                          <p:val>
                                            <p:strVal val="#ppt_x"/>
                                          </p:val>
                                        </p:tav>
                                      </p:tavLst>
                                    </p:anim>
                                    <p:anim calcmode="lin" valueType="num">
                                      <p:cBhvr additive="base">
                                        <p:cTn id="38" dur="500" fill="hold"/>
                                        <p:tgtEl>
                                          <p:spTgt spid="14544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wav"/>
                                        </p:tgtEl>
                                      </p:cMediaNode>
                                    </p:audio>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additive="base">
                                        <p:cTn id="43" dur="500" fill="hold"/>
                                        <p:tgtEl>
                                          <p:spTgt spid="3"/>
                                        </p:tgtEl>
                                        <p:attrNameLst>
                                          <p:attrName>ppt_x</p:attrName>
                                        </p:attrNameLst>
                                      </p:cBhvr>
                                      <p:tavLst>
                                        <p:tav tm="0">
                                          <p:val>
                                            <p:strVal val="0-#ppt_w/2"/>
                                          </p:val>
                                        </p:tav>
                                        <p:tav tm="100000">
                                          <p:val>
                                            <p:strVal val="#ppt_x"/>
                                          </p:val>
                                        </p:tav>
                                      </p:tavLst>
                                    </p:anim>
                                    <p:anim calcmode="lin" valueType="num">
                                      <p:cBhvr additive="base">
                                        <p:cTn id="44" dur="500" fill="hold"/>
                                        <p:tgtEl>
                                          <p:spTgt spid="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1" grpId="0" autoUpdateAnimBg="0"/>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2"/>
          <p:cNvPicPr>
            <a:picLocks noChangeAspect="1" noChangeArrowheads="1"/>
          </p:cNvPicPr>
          <p:nvPr/>
        </p:nvPicPr>
        <p:blipFill>
          <a:blip r:embed="rId2"/>
          <a:srcRect/>
          <a:stretch>
            <a:fillRect/>
          </a:stretch>
        </p:blipFill>
        <p:spPr bwMode="auto">
          <a:xfrm>
            <a:off x="152400" y="2209800"/>
            <a:ext cx="8839200" cy="3524250"/>
          </a:xfrm>
          <a:prstGeom prst="rect">
            <a:avLst/>
          </a:prstGeom>
          <a:noFill/>
          <a:ln w="9525">
            <a:noFill/>
            <a:miter lim="800000"/>
            <a:headEnd/>
            <a:tailEnd/>
          </a:ln>
        </p:spPr>
      </p:pic>
      <p:sp>
        <p:nvSpPr>
          <p:cNvPr id="111619" name="Text Box 3"/>
          <p:cNvSpPr txBox="1">
            <a:spLocks noChangeArrowheads="1"/>
          </p:cNvSpPr>
          <p:nvPr/>
        </p:nvSpPr>
        <p:spPr bwMode="auto">
          <a:xfrm>
            <a:off x="76200" y="-26988"/>
            <a:ext cx="8977313"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First Order Partial Derivative: Image Gradient</a:t>
            </a:r>
          </a:p>
        </p:txBody>
      </p:sp>
      <p:graphicFrame>
        <p:nvGraphicFramePr>
          <p:cNvPr id="39938" name="Object 29"/>
          <p:cNvGraphicFramePr>
            <a:graphicFrameLocks noChangeAspect="1"/>
          </p:cNvGraphicFramePr>
          <p:nvPr/>
        </p:nvGraphicFramePr>
        <p:xfrm>
          <a:off x="3049588" y="990600"/>
          <a:ext cx="3044825" cy="1073150"/>
        </p:xfrm>
        <a:graphic>
          <a:graphicData uri="http://schemas.openxmlformats.org/presentationml/2006/ole">
            <mc:AlternateContent xmlns:mc="http://schemas.openxmlformats.org/markup-compatibility/2006">
              <mc:Choice xmlns:v="urn:schemas-microsoft-com:vml" Requires="v">
                <p:oleObj spid="_x0000_s1132546" name="Equation" r:id="rId3" imgW="1511300" imgH="533400" progId="Equation.3">
                  <p:embed/>
                </p:oleObj>
              </mc:Choice>
              <mc:Fallback>
                <p:oleObj name="Equation" r:id="rId3" imgW="1511300" imgH="533400" progId="Equation.3">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9588" y="990600"/>
                        <a:ext cx="3044825" cy="1073150"/>
                      </a:xfrm>
                      <a:prstGeom prst="rect">
                        <a:avLst/>
                      </a:prstGeom>
                      <a:solidFill>
                        <a:srgbClr val="FFFF99"/>
                      </a:solidFill>
                    </p:spPr>
                  </p:pic>
                </p:oleObj>
              </mc:Fallback>
            </mc:AlternateContent>
          </a:graphicData>
        </a:graphic>
      </p:graphicFrame>
      <p:sp>
        <p:nvSpPr>
          <p:cNvPr id="39941" name="Text Box 30"/>
          <p:cNvSpPr txBox="1">
            <a:spLocks noChangeArrowheads="1"/>
          </p:cNvSpPr>
          <p:nvPr/>
        </p:nvSpPr>
        <p:spPr bwMode="auto">
          <a:xfrm>
            <a:off x="152400" y="609600"/>
            <a:ext cx="2609850" cy="457200"/>
          </a:xfrm>
          <a:prstGeom prst="rect">
            <a:avLst/>
          </a:prstGeom>
          <a:noFill/>
          <a:ln w="9525">
            <a:noFill/>
            <a:miter lim="800000"/>
            <a:headEnd/>
            <a:tailEnd/>
          </a:ln>
        </p:spPr>
        <p:txBody>
          <a:bodyPr wrap="none">
            <a:spAutoFit/>
          </a:bodyPr>
          <a:lstStyle/>
          <a:p>
            <a:pPr eaLnBrk="1" hangingPunct="1"/>
            <a:r>
              <a:rPr lang="en-US"/>
              <a:t>Gradient magnitude</a:t>
            </a:r>
          </a:p>
        </p:txBody>
      </p:sp>
      <p:sp>
        <p:nvSpPr>
          <p:cNvPr id="39942" name="Text Box 31"/>
          <p:cNvSpPr txBox="1">
            <a:spLocks noChangeArrowheads="1"/>
          </p:cNvSpPr>
          <p:nvPr/>
        </p:nvSpPr>
        <p:spPr bwMode="auto">
          <a:xfrm>
            <a:off x="2298700" y="6019800"/>
            <a:ext cx="4546600" cy="457200"/>
          </a:xfrm>
          <a:prstGeom prst="rect">
            <a:avLst/>
          </a:prstGeom>
          <a:noFill/>
          <a:ln w="9525">
            <a:noFill/>
            <a:miter lim="800000"/>
            <a:headEnd/>
            <a:tailEnd/>
          </a:ln>
        </p:spPr>
        <p:txBody>
          <a:bodyPr wrap="none">
            <a:spAutoFit/>
          </a:bodyPr>
          <a:lstStyle/>
          <a:p>
            <a:pPr eaLnBrk="1" hangingPunct="1"/>
            <a:r>
              <a:rPr lang="en-US"/>
              <a:t>A gradient image emphasizes edges</a:t>
            </a:r>
          </a:p>
        </p:txBody>
      </p:sp>
      <p:sp>
        <p:nvSpPr>
          <p:cNvPr id="39943" name="Text Box 32"/>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5" name="Picture 2"/>
          <p:cNvPicPr>
            <a:picLocks noChangeAspect="1" noChangeArrowheads="1"/>
          </p:cNvPicPr>
          <p:nvPr/>
        </p:nvPicPr>
        <p:blipFill>
          <a:blip r:embed="rId3"/>
          <a:srcRect/>
          <a:stretch>
            <a:fillRect/>
          </a:stretch>
        </p:blipFill>
        <p:spPr bwMode="auto">
          <a:xfrm>
            <a:off x="1828800" y="762000"/>
            <a:ext cx="2640013" cy="2630488"/>
          </a:xfrm>
          <a:prstGeom prst="rect">
            <a:avLst/>
          </a:prstGeom>
          <a:noFill/>
          <a:ln w="9525">
            <a:solidFill>
              <a:schemeClr val="tx1"/>
            </a:solidFill>
            <a:miter lim="800000"/>
            <a:headEnd/>
            <a:tailEnd/>
          </a:ln>
        </p:spPr>
      </p:pic>
      <p:pic>
        <p:nvPicPr>
          <p:cNvPr id="40966" name="Picture 3"/>
          <p:cNvPicPr>
            <a:picLocks noChangeAspect="1" noChangeArrowheads="1"/>
          </p:cNvPicPr>
          <p:nvPr/>
        </p:nvPicPr>
        <p:blipFill>
          <a:blip r:embed="rId4"/>
          <a:srcRect/>
          <a:stretch>
            <a:fillRect/>
          </a:stretch>
        </p:blipFill>
        <p:spPr bwMode="auto">
          <a:xfrm>
            <a:off x="4675188" y="742950"/>
            <a:ext cx="2640012" cy="2630488"/>
          </a:xfrm>
          <a:prstGeom prst="rect">
            <a:avLst/>
          </a:prstGeom>
          <a:noFill/>
          <a:ln w="9525">
            <a:solidFill>
              <a:schemeClr val="tx1"/>
            </a:solidFill>
            <a:miter lim="800000"/>
            <a:headEnd/>
            <a:tailEnd/>
          </a:ln>
        </p:spPr>
      </p:pic>
      <p:pic>
        <p:nvPicPr>
          <p:cNvPr id="40967" name="Picture 4"/>
          <p:cNvPicPr>
            <a:picLocks noChangeAspect="1" noChangeArrowheads="1"/>
          </p:cNvPicPr>
          <p:nvPr/>
        </p:nvPicPr>
        <p:blipFill>
          <a:blip r:embed="rId5"/>
          <a:srcRect/>
          <a:stretch>
            <a:fillRect/>
          </a:stretch>
        </p:blipFill>
        <p:spPr bwMode="auto">
          <a:xfrm>
            <a:off x="1828800" y="3505200"/>
            <a:ext cx="2640013" cy="2630488"/>
          </a:xfrm>
          <a:prstGeom prst="rect">
            <a:avLst/>
          </a:prstGeom>
          <a:noFill/>
          <a:ln w="9525">
            <a:solidFill>
              <a:schemeClr val="tx1"/>
            </a:solidFill>
            <a:miter lim="800000"/>
            <a:headEnd/>
            <a:tailEnd/>
          </a:ln>
        </p:spPr>
      </p:pic>
      <p:pic>
        <p:nvPicPr>
          <p:cNvPr id="40968" name="Picture 5"/>
          <p:cNvPicPr>
            <a:picLocks noChangeAspect="1" noChangeArrowheads="1"/>
          </p:cNvPicPr>
          <p:nvPr/>
        </p:nvPicPr>
        <p:blipFill>
          <a:blip r:embed="rId6"/>
          <a:srcRect/>
          <a:stretch>
            <a:fillRect/>
          </a:stretch>
        </p:blipFill>
        <p:spPr bwMode="auto">
          <a:xfrm>
            <a:off x="4648200" y="3505200"/>
            <a:ext cx="2640013" cy="2630488"/>
          </a:xfrm>
          <a:prstGeom prst="rect">
            <a:avLst/>
          </a:prstGeom>
          <a:noFill/>
          <a:ln w="9525">
            <a:solidFill>
              <a:schemeClr val="tx1"/>
            </a:solidFill>
            <a:miter lim="800000"/>
            <a:headEnd/>
            <a:tailEnd/>
          </a:ln>
        </p:spPr>
      </p:pic>
      <p:sp>
        <p:nvSpPr>
          <p:cNvPr id="146438" name="Text Box 6"/>
          <p:cNvSpPr txBox="1">
            <a:spLocks noChangeArrowheads="1"/>
          </p:cNvSpPr>
          <p:nvPr/>
        </p:nvSpPr>
        <p:spPr bwMode="auto">
          <a:xfrm>
            <a:off x="76200" y="-26988"/>
            <a:ext cx="8977313"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First Order Partial Derivative: Image Gradient</a:t>
            </a:r>
          </a:p>
        </p:txBody>
      </p:sp>
      <p:sp>
        <p:nvSpPr>
          <p:cNvPr id="40970" name="Text Box 7"/>
          <p:cNvSpPr txBox="1">
            <a:spLocks noChangeArrowheads="1"/>
          </p:cNvSpPr>
          <p:nvPr/>
        </p:nvSpPr>
        <p:spPr bwMode="auto">
          <a:xfrm>
            <a:off x="1371600" y="1828800"/>
            <a:ext cx="369888" cy="457200"/>
          </a:xfrm>
          <a:prstGeom prst="rect">
            <a:avLst/>
          </a:prstGeom>
          <a:noFill/>
          <a:ln w="9525">
            <a:noFill/>
            <a:miter lim="800000"/>
            <a:headEnd/>
            <a:tailEnd/>
          </a:ln>
        </p:spPr>
        <p:txBody>
          <a:bodyPr wrap="none">
            <a:spAutoFit/>
          </a:bodyPr>
          <a:lstStyle/>
          <a:p>
            <a:pPr eaLnBrk="1" hangingPunct="1"/>
            <a:r>
              <a:rPr lang="en-US" i="1"/>
              <a:t>P</a:t>
            </a:r>
            <a:endParaRPr lang="th-TH" i="1"/>
          </a:p>
        </p:txBody>
      </p:sp>
      <p:graphicFrame>
        <p:nvGraphicFramePr>
          <p:cNvPr id="146440" name="Object 8"/>
          <p:cNvGraphicFramePr>
            <a:graphicFrameLocks noChangeAspect="1"/>
          </p:cNvGraphicFramePr>
          <p:nvPr/>
        </p:nvGraphicFramePr>
        <p:xfrm>
          <a:off x="1295400" y="4419600"/>
          <a:ext cx="488950" cy="793750"/>
        </p:xfrm>
        <a:graphic>
          <a:graphicData uri="http://schemas.openxmlformats.org/presentationml/2006/ole">
            <mc:AlternateContent xmlns:mc="http://schemas.openxmlformats.org/markup-compatibility/2006">
              <mc:Choice xmlns:v="urn:schemas-microsoft-com:vml" Requires="v">
                <p:oleObj spid="_x0000_s1133570" name="Equation" r:id="rId7" imgW="241195" imgH="393529" progId="Equation.3">
                  <p:embed/>
                </p:oleObj>
              </mc:Choice>
              <mc:Fallback>
                <p:oleObj name="Equation" r:id="rId7" imgW="241195" imgH="393529"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4419600"/>
                        <a:ext cx="488950" cy="793750"/>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graphicFrame>
        <p:nvGraphicFramePr>
          <p:cNvPr id="146441" name="Object 9"/>
          <p:cNvGraphicFramePr>
            <a:graphicFrameLocks noChangeAspect="1"/>
          </p:cNvGraphicFramePr>
          <p:nvPr/>
        </p:nvGraphicFramePr>
        <p:xfrm>
          <a:off x="7391400" y="1593850"/>
          <a:ext cx="488950" cy="844550"/>
        </p:xfrm>
        <a:graphic>
          <a:graphicData uri="http://schemas.openxmlformats.org/presentationml/2006/ole">
            <mc:AlternateContent xmlns:mc="http://schemas.openxmlformats.org/markup-compatibility/2006">
              <mc:Choice xmlns:v="urn:schemas-microsoft-com:vml" Requires="v">
                <p:oleObj spid="_x0000_s1133571" name="Equation" r:id="rId9" imgW="241195" imgH="418918" progId="Equation.3">
                  <p:embed/>
                </p:oleObj>
              </mc:Choice>
              <mc:Fallback>
                <p:oleObj name="Equation" r:id="rId9" imgW="241195" imgH="418918"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1400" y="1593850"/>
                        <a:ext cx="488950" cy="844550"/>
                      </a:xfrm>
                      <a:prstGeom prst="rect">
                        <a:avLst/>
                      </a:prstGeom>
                      <a:noFill/>
                      <a:extLst>
                        <a:ext uri="{909E8E84-426E-40DD-AFC4-6F175D3DCCD1}">
                          <a14:hiddenFill xmlns:a14="http://schemas.microsoft.com/office/drawing/2010/main">
                            <a:solidFill>
                              <a:srgbClr val="FFFF99"/>
                            </a:solidFill>
                          </a14:hiddenFill>
                        </a:ext>
                      </a:extLst>
                    </p:spPr>
                  </p:pic>
                </p:oleObj>
              </mc:Fallback>
            </mc:AlternateContent>
          </a:graphicData>
        </a:graphic>
      </p:graphicFrame>
      <p:graphicFrame>
        <p:nvGraphicFramePr>
          <p:cNvPr id="40964" name="Object 10"/>
          <p:cNvGraphicFramePr>
            <a:graphicFrameLocks noChangeAspect="1"/>
          </p:cNvGraphicFramePr>
          <p:nvPr/>
        </p:nvGraphicFramePr>
        <p:xfrm>
          <a:off x="7467600" y="4495800"/>
          <a:ext cx="588963" cy="511175"/>
        </p:xfrm>
        <a:graphic>
          <a:graphicData uri="http://schemas.openxmlformats.org/presentationml/2006/ole">
            <mc:AlternateContent xmlns:mc="http://schemas.openxmlformats.org/markup-compatibility/2006">
              <mc:Choice xmlns:v="urn:schemas-microsoft-com:vml" Requires="v">
                <p:oleObj spid="_x0000_s1133572" name="Equation" r:id="rId11" imgW="291973" imgH="253890" progId="Equation.3">
                  <p:embed/>
                </p:oleObj>
              </mc:Choice>
              <mc:Fallback>
                <p:oleObj name="Equation" r:id="rId11" imgW="291973" imgH="253890" progId="Equation.3">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67600" y="4495800"/>
                        <a:ext cx="588963" cy="511175"/>
                      </a:xfrm>
                      <a:prstGeom prst="rect">
                        <a:avLst/>
                      </a:prstGeom>
                      <a:solidFill>
                        <a:srgbClr val="FFFF99"/>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6440"/>
                                        </p:tgtEl>
                                        <p:attrNameLst>
                                          <p:attrName>style.visibility</p:attrName>
                                        </p:attrNameLst>
                                      </p:cBhvr>
                                      <p:to>
                                        <p:strVal val="visible"/>
                                      </p:to>
                                    </p:set>
                                    <p:anim calcmode="lin" valueType="num">
                                      <p:cBhvr additive="base">
                                        <p:cTn id="7" dur="500" fill="hold"/>
                                        <p:tgtEl>
                                          <p:spTgt spid="146440"/>
                                        </p:tgtEl>
                                        <p:attrNameLst>
                                          <p:attrName>ppt_x</p:attrName>
                                        </p:attrNameLst>
                                      </p:cBhvr>
                                      <p:tavLst>
                                        <p:tav tm="0">
                                          <p:val>
                                            <p:strVal val="0-#ppt_w/2"/>
                                          </p:val>
                                        </p:tav>
                                        <p:tav tm="100000">
                                          <p:val>
                                            <p:strVal val="#ppt_x"/>
                                          </p:val>
                                        </p:tav>
                                      </p:tavLst>
                                    </p:anim>
                                    <p:anim calcmode="lin" valueType="num">
                                      <p:cBhvr additive="base">
                                        <p:cTn id="8" dur="500" fill="hold"/>
                                        <p:tgtEl>
                                          <p:spTgt spid="14644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46441"/>
                                        </p:tgtEl>
                                        <p:attrNameLst>
                                          <p:attrName>style.visibility</p:attrName>
                                        </p:attrNameLst>
                                      </p:cBhvr>
                                      <p:to>
                                        <p:strVal val="visible"/>
                                      </p:to>
                                    </p:set>
                                    <p:anim calcmode="lin" valueType="num">
                                      <p:cBhvr additive="base">
                                        <p:cTn id="13" dur="500" fill="hold"/>
                                        <p:tgtEl>
                                          <p:spTgt spid="146441"/>
                                        </p:tgtEl>
                                        <p:attrNameLst>
                                          <p:attrName>ppt_x</p:attrName>
                                        </p:attrNameLst>
                                      </p:cBhvr>
                                      <p:tavLst>
                                        <p:tav tm="0">
                                          <p:val>
                                            <p:strVal val="0-#ppt_w/2"/>
                                          </p:val>
                                        </p:tav>
                                        <p:tav tm="100000">
                                          <p:val>
                                            <p:strVal val="#ppt_x"/>
                                          </p:val>
                                        </p:tav>
                                      </p:tavLst>
                                    </p:anim>
                                    <p:anim calcmode="lin" valueType="num">
                                      <p:cBhvr additive="base">
                                        <p:cTn id="14" dur="500" fill="hold"/>
                                        <p:tgtEl>
                                          <p:spTgt spid="14644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8" name="AutoShape 23"/>
          <p:cNvSpPr>
            <a:spLocks noChangeArrowheads="1"/>
          </p:cNvSpPr>
          <p:nvPr/>
        </p:nvSpPr>
        <p:spPr bwMode="auto">
          <a:xfrm>
            <a:off x="2209800" y="1600200"/>
            <a:ext cx="914400" cy="838200"/>
          </a:xfrm>
          <a:prstGeom prst="rightArrow">
            <a:avLst>
              <a:gd name="adj1" fmla="val 45454"/>
              <a:gd name="adj2" fmla="val 39394"/>
            </a:avLst>
          </a:prstGeom>
          <a:solidFill>
            <a:srgbClr val="00FFFF"/>
          </a:solidFill>
          <a:ln w="9525">
            <a:solidFill>
              <a:schemeClr val="tx1"/>
            </a:solidFill>
            <a:miter lim="800000"/>
            <a:headEnd/>
            <a:tailEnd/>
          </a:ln>
        </p:spPr>
        <p:txBody>
          <a:bodyPr wrap="none" anchor="ctr"/>
          <a:lstStyle/>
          <a:p>
            <a:pPr eaLnBrk="1" hangingPunct="1"/>
            <a:endParaRPr lang="en-IN"/>
          </a:p>
        </p:txBody>
      </p:sp>
      <p:sp>
        <p:nvSpPr>
          <p:cNvPr id="147459" name="Text Box 3"/>
          <p:cNvSpPr txBox="1">
            <a:spLocks noChangeArrowheads="1"/>
          </p:cNvSpPr>
          <p:nvPr/>
        </p:nvSpPr>
        <p:spPr bwMode="auto">
          <a:xfrm>
            <a:off x="76200" y="49213"/>
            <a:ext cx="8743950" cy="457200"/>
          </a:xfrm>
          <a:prstGeom prst="rect">
            <a:avLst/>
          </a:prstGeom>
          <a:noFill/>
          <a:ln>
            <a:noFill/>
          </a:ln>
          <a:effectLst/>
        </p:spPr>
        <p:txBody>
          <a:bodyPr wrap="none">
            <a:spAutoFit/>
          </a:bodyPr>
          <a:lstStyle/>
          <a:p>
            <a:pPr eaLnBrk="1" hangingPunct="1">
              <a:defRPr/>
            </a:pPr>
            <a:r>
              <a:rPr lang="en-US"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Image Enhancement in the Spatial Domain : </a:t>
            </a:r>
            <a:r>
              <a:rPr lang="en-US" b="1" i="1">
                <a:solidFill>
                  <a:srgbClr val="FF0000"/>
                </a:solidFill>
                <a:latin typeface="Arial" panose="020B0604020202020204" pitchFamily="34" charset="0"/>
                <a:cs typeface="Arial" panose="020B0604020202020204" pitchFamily="34" charset="0"/>
              </a:rPr>
              <a:t>Mix things up !</a:t>
            </a:r>
          </a:p>
        </p:txBody>
      </p:sp>
      <p:pic>
        <p:nvPicPr>
          <p:cNvPr id="41990" name="Picture 7"/>
          <p:cNvPicPr>
            <a:picLocks noChangeAspect="1" noChangeArrowheads="1"/>
          </p:cNvPicPr>
          <p:nvPr/>
        </p:nvPicPr>
        <p:blipFill>
          <a:blip r:embed="rId2"/>
          <a:srcRect r="50648" b="50633"/>
          <a:stretch>
            <a:fillRect/>
          </a:stretch>
        </p:blipFill>
        <p:spPr bwMode="auto">
          <a:xfrm>
            <a:off x="152400" y="609600"/>
            <a:ext cx="1871663" cy="2971800"/>
          </a:xfrm>
          <a:prstGeom prst="rect">
            <a:avLst/>
          </a:prstGeom>
          <a:noFill/>
          <a:ln w="9525">
            <a:noFill/>
            <a:miter lim="800000"/>
            <a:headEnd/>
            <a:tailEnd/>
          </a:ln>
        </p:spPr>
      </p:pic>
      <p:pic>
        <p:nvPicPr>
          <p:cNvPr id="41991" name="Picture 8"/>
          <p:cNvPicPr>
            <a:picLocks noChangeAspect="1" noChangeArrowheads="1"/>
          </p:cNvPicPr>
          <p:nvPr/>
        </p:nvPicPr>
        <p:blipFill>
          <a:blip r:embed="rId2"/>
          <a:srcRect l="49352" b="50633"/>
          <a:stretch>
            <a:fillRect/>
          </a:stretch>
        </p:blipFill>
        <p:spPr bwMode="auto">
          <a:xfrm>
            <a:off x="3352800" y="609600"/>
            <a:ext cx="1920875" cy="2971800"/>
          </a:xfrm>
          <a:prstGeom prst="rect">
            <a:avLst/>
          </a:prstGeom>
          <a:noFill/>
          <a:ln w="9525">
            <a:noFill/>
            <a:miter lim="800000"/>
            <a:headEnd/>
            <a:tailEnd/>
          </a:ln>
        </p:spPr>
      </p:pic>
      <p:sp>
        <p:nvSpPr>
          <p:cNvPr id="41992" name="AutoShape 10"/>
          <p:cNvSpPr>
            <a:spLocks noChangeArrowheads="1"/>
          </p:cNvSpPr>
          <p:nvPr/>
        </p:nvSpPr>
        <p:spPr bwMode="auto">
          <a:xfrm flipV="1">
            <a:off x="838200" y="3733800"/>
            <a:ext cx="9144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FF00"/>
          </a:solidFill>
          <a:ln w="9525">
            <a:solidFill>
              <a:schemeClr val="tx1"/>
            </a:solidFill>
            <a:miter lim="800000"/>
            <a:headEnd/>
            <a:tailEnd/>
          </a:ln>
        </p:spPr>
        <p:txBody>
          <a:bodyPr wrap="none" anchor="ctr"/>
          <a:lstStyle/>
          <a:p>
            <a:endParaRPr lang="en-US"/>
          </a:p>
        </p:txBody>
      </p:sp>
      <p:sp>
        <p:nvSpPr>
          <p:cNvPr id="41993" name="AutoShape 11"/>
          <p:cNvSpPr>
            <a:spLocks noChangeArrowheads="1"/>
          </p:cNvSpPr>
          <p:nvPr/>
        </p:nvSpPr>
        <p:spPr bwMode="auto">
          <a:xfrm rot="10800000">
            <a:off x="3810000" y="3657600"/>
            <a:ext cx="9144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00FFFF"/>
          </a:solidFill>
          <a:ln w="9525">
            <a:solidFill>
              <a:schemeClr val="tx1"/>
            </a:solidFill>
            <a:miter lim="800000"/>
            <a:headEnd/>
            <a:tailEnd/>
          </a:ln>
        </p:spPr>
        <p:txBody>
          <a:bodyPr wrap="none" anchor="ctr"/>
          <a:lstStyle/>
          <a:p>
            <a:endParaRPr lang="en-US"/>
          </a:p>
        </p:txBody>
      </p:sp>
      <p:pic>
        <p:nvPicPr>
          <p:cNvPr id="41994" name="Picture 12"/>
          <p:cNvPicPr>
            <a:picLocks noChangeAspect="1" noChangeArrowheads="1"/>
          </p:cNvPicPr>
          <p:nvPr/>
        </p:nvPicPr>
        <p:blipFill>
          <a:blip r:embed="rId2"/>
          <a:srcRect t="50633" r="50648"/>
          <a:stretch>
            <a:fillRect/>
          </a:stretch>
        </p:blipFill>
        <p:spPr bwMode="auto">
          <a:xfrm>
            <a:off x="1828800" y="3657600"/>
            <a:ext cx="1871663" cy="2971800"/>
          </a:xfrm>
          <a:prstGeom prst="rect">
            <a:avLst/>
          </a:prstGeom>
          <a:noFill/>
          <a:ln w="9525">
            <a:noFill/>
            <a:miter lim="800000"/>
            <a:headEnd/>
            <a:tailEnd/>
          </a:ln>
        </p:spPr>
      </p:pic>
      <p:sp>
        <p:nvSpPr>
          <p:cNvPr id="41995" name="Text Box 13"/>
          <p:cNvSpPr txBox="1">
            <a:spLocks noChangeArrowheads="1"/>
          </p:cNvSpPr>
          <p:nvPr/>
        </p:nvSpPr>
        <p:spPr bwMode="auto">
          <a:xfrm>
            <a:off x="1203325" y="4841875"/>
            <a:ext cx="355600" cy="457200"/>
          </a:xfrm>
          <a:prstGeom prst="rect">
            <a:avLst/>
          </a:prstGeom>
          <a:noFill/>
          <a:ln w="9525">
            <a:noFill/>
            <a:miter lim="800000"/>
            <a:headEnd/>
            <a:tailEnd/>
          </a:ln>
        </p:spPr>
        <p:txBody>
          <a:bodyPr wrap="none">
            <a:spAutoFit/>
          </a:bodyPr>
          <a:lstStyle/>
          <a:p>
            <a:pPr eaLnBrk="1" hangingPunct="1"/>
            <a:r>
              <a:rPr lang="en-US"/>
              <a:t>+</a:t>
            </a:r>
          </a:p>
        </p:txBody>
      </p:sp>
      <p:sp>
        <p:nvSpPr>
          <p:cNvPr id="41996" name="Text Box 14"/>
          <p:cNvSpPr txBox="1">
            <a:spLocks noChangeArrowheads="1"/>
          </p:cNvSpPr>
          <p:nvPr/>
        </p:nvSpPr>
        <p:spPr bwMode="auto">
          <a:xfrm>
            <a:off x="3810000" y="4724400"/>
            <a:ext cx="285750" cy="457200"/>
          </a:xfrm>
          <a:prstGeom prst="rect">
            <a:avLst/>
          </a:prstGeom>
          <a:noFill/>
          <a:ln w="9525">
            <a:noFill/>
            <a:miter lim="800000"/>
            <a:headEnd/>
            <a:tailEnd/>
          </a:ln>
        </p:spPr>
        <p:txBody>
          <a:bodyPr wrap="none">
            <a:spAutoFit/>
          </a:bodyPr>
          <a:lstStyle/>
          <a:p>
            <a:pPr eaLnBrk="1" hangingPunct="1"/>
            <a:r>
              <a:rPr lang="en-US"/>
              <a:t>-</a:t>
            </a:r>
          </a:p>
        </p:txBody>
      </p:sp>
      <p:sp>
        <p:nvSpPr>
          <p:cNvPr id="41997" name="AutoShape 15"/>
          <p:cNvSpPr>
            <a:spLocks noChangeArrowheads="1"/>
          </p:cNvSpPr>
          <p:nvPr/>
        </p:nvSpPr>
        <p:spPr bwMode="auto">
          <a:xfrm>
            <a:off x="2286000" y="2590800"/>
            <a:ext cx="3505200" cy="838200"/>
          </a:xfrm>
          <a:prstGeom prst="rightArrow">
            <a:avLst>
              <a:gd name="adj1" fmla="val 45000"/>
              <a:gd name="adj2" fmla="val 38721"/>
            </a:avLst>
          </a:prstGeom>
          <a:solidFill>
            <a:srgbClr val="FFFF00"/>
          </a:solidFill>
          <a:ln w="9525">
            <a:solidFill>
              <a:schemeClr val="tx1"/>
            </a:solidFill>
            <a:miter lim="800000"/>
            <a:headEnd/>
            <a:tailEnd/>
          </a:ln>
        </p:spPr>
        <p:txBody>
          <a:bodyPr wrap="none" anchor="ctr"/>
          <a:lstStyle/>
          <a:p>
            <a:pPr eaLnBrk="1" hangingPunct="1"/>
            <a:endParaRPr lang="en-IN"/>
          </a:p>
        </p:txBody>
      </p:sp>
      <p:pic>
        <p:nvPicPr>
          <p:cNvPr id="41998" name="Picture 16"/>
          <p:cNvPicPr>
            <a:picLocks noChangeAspect="1" noChangeArrowheads="1"/>
          </p:cNvPicPr>
          <p:nvPr/>
        </p:nvPicPr>
        <p:blipFill>
          <a:blip r:embed="rId2"/>
          <a:srcRect l="50648" t="50633"/>
          <a:stretch>
            <a:fillRect/>
          </a:stretch>
        </p:blipFill>
        <p:spPr bwMode="auto">
          <a:xfrm>
            <a:off x="5791200" y="609600"/>
            <a:ext cx="1871663" cy="2971800"/>
          </a:xfrm>
          <a:prstGeom prst="rect">
            <a:avLst/>
          </a:prstGeom>
          <a:noFill/>
          <a:ln w="9525">
            <a:noFill/>
            <a:miter lim="800000"/>
            <a:headEnd/>
            <a:tailEnd/>
          </a:ln>
        </p:spPr>
      </p:pic>
      <p:pic>
        <p:nvPicPr>
          <p:cNvPr id="41999" name="Picture 18"/>
          <p:cNvPicPr>
            <a:picLocks noChangeAspect="1" noChangeArrowheads="1"/>
          </p:cNvPicPr>
          <p:nvPr/>
        </p:nvPicPr>
        <p:blipFill>
          <a:blip r:embed="rId3"/>
          <a:srcRect r="49979" b="50000"/>
          <a:stretch>
            <a:fillRect/>
          </a:stretch>
        </p:blipFill>
        <p:spPr bwMode="auto">
          <a:xfrm>
            <a:off x="7010400" y="3581400"/>
            <a:ext cx="1916113" cy="3048000"/>
          </a:xfrm>
          <a:prstGeom prst="rect">
            <a:avLst/>
          </a:prstGeom>
          <a:noFill/>
          <a:ln w="9525">
            <a:noFill/>
            <a:miter lim="800000"/>
            <a:headEnd/>
            <a:tailEnd/>
          </a:ln>
        </p:spPr>
      </p:pic>
      <p:sp>
        <p:nvSpPr>
          <p:cNvPr id="42000" name="AutoShape 19"/>
          <p:cNvSpPr>
            <a:spLocks noChangeArrowheads="1"/>
          </p:cNvSpPr>
          <p:nvPr/>
        </p:nvSpPr>
        <p:spPr bwMode="auto">
          <a:xfrm rot="-5400000" flipH="1" flipV="1">
            <a:off x="7696200" y="2362200"/>
            <a:ext cx="9144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FF"/>
          </a:solidFill>
          <a:ln w="9525">
            <a:solidFill>
              <a:schemeClr val="tx1"/>
            </a:solidFill>
            <a:miter lim="800000"/>
            <a:headEnd/>
            <a:tailEnd/>
          </a:ln>
        </p:spPr>
        <p:txBody>
          <a:bodyPr rot="10800000" vert="eaVert" wrap="none" anchor="ctr"/>
          <a:lstStyle/>
          <a:p>
            <a:endParaRPr lang="en-US"/>
          </a:p>
        </p:txBody>
      </p:sp>
      <p:sp>
        <p:nvSpPr>
          <p:cNvPr id="42001" name="Oval 20"/>
          <p:cNvSpPr>
            <a:spLocks noChangeArrowheads="1"/>
          </p:cNvSpPr>
          <p:nvPr/>
        </p:nvSpPr>
        <p:spPr bwMode="auto">
          <a:xfrm>
            <a:off x="762000" y="3429000"/>
            <a:ext cx="381000" cy="381000"/>
          </a:xfrm>
          <a:prstGeom prst="ellipse">
            <a:avLst/>
          </a:prstGeom>
          <a:solidFill>
            <a:srgbClr val="00FF00"/>
          </a:solidFill>
          <a:ln w="9525">
            <a:solidFill>
              <a:schemeClr val="tx1"/>
            </a:solidFill>
            <a:round/>
            <a:headEnd/>
            <a:tailEnd/>
          </a:ln>
        </p:spPr>
        <p:txBody>
          <a:bodyPr wrap="none" anchor="ctr"/>
          <a:lstStyle/>
          <a:p>
            <a:pPr algn="ctr" eaLnBrk="1" hangingPunct="1"/>
            <a:r>
              <a:rPr lang="en-US"/>
              <a:t>A</a:t>
            </a:r>
          </a:p>
        </p:txBody>
      </p:sp>
      <p:graphicFrame>
        <p:nvGraphicFramePr>
          <p:cNvPr id="41986" name="Object 21"/>
          <p:cNvGraphicFramePr>
            <a:graphicFrameLocks noChangeAspect="1"/>
          </p:cNvGraphicFramePr>
          <p:nvPr/>
        </p:nvGraphicFramePr>
        <p:xfrm>
          <a:off x="3959225" y="685800"/>
          <a:ext cx="612775" cy="409575"/>
        </p:xfrm>
        <a:graphic>
          <a:graphicData uri="http://schemas.openxmlformats.org/presentationml/2006/ole">
            <mc:AlternateContent xmlns:mc="http://schemas.openxmlformats.org/markup-compatibility/2006">
              <mc:Choice xmlns:v="urn:schemas-microsoft-com:vml" Requires="v">
                <p:oleObj spid="_x0000_s1134594" name="Equation" r:id="rId4" imgW="304536" imgH="203024" progId="Equation.3">
                  <p:embed/>
                </p:oleObj>
              </mc:Choice>
              <mc:Fallback>
                <p:oleObj name="Equation" r:id="rId4" imgW="304536" imgH="203024" progId="Equation.3">
                  <p:embed/>
                  <p:pic>
                    <p:nvPicPr>
                      <p:cNvPr id="0" name="Object 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9225" y="685800"/>
                        <a:ext cx="612775" cy="409575"/>
                      </a:xfrm>
                      <a:prstGeom prst="rect">
                        <a:avLst/>
                      </a:prstGeom>
                      <a:solidFill>
                        <a:srgbClr val="00FFFF"/>
                      </a:solidFill>
                    </p:spPr>
                  </p:pic>
                </p:oleObj>
              </mc:Fallback>
            </mc:AlternateContent>
          </a:graphicData>
        </a:graphic>
      </p:graphicFrame>
      <p:sp>
        <p:nvSpPr>
          <p:cNvPr id="42002" name="Text Box 22"/>
          <p:cNvSpPr txBox="1">
            <a:spLocks noChangeArrowheads="1"/>
          </p:cNvSpPr>
          <p:nvPr/>
        </p:nvSpPr>
        <p:spPr bwMode="auto">
          <a:xfrm>
            <a:off x="1857375" y="6400800"/>
            <a:ext cx="1571625" cy="457200"/>
          </a:xfrm>
          <a:prstGeom prst="rect">
            <a:avLst/>
          </a:prstGeom>
          <a:solidFill>
            <a:srgbClr val="FFCC00"/>
          </a:solidFill>
          <a:ln w="9525">
            <a:noFill/>
            <a:miter lim="800000"/>
            <a:headEnd/>
            <a:tailEnd/>
          </a:ln>
        </p:spPr>
        <p:txBody>
          <a:bodyPr wrap="none">
            <a:spAutoFit/>
          </a:bodyPr>
          <a:lstStyle/>
          <a:p>
            <a:pPr eaLnBrk="1" hangingPunct="1"/>
            <a:r>
              <a:rPr lang="en-US"/>
              <a:t>Sharpening</a:t>
            </a:r>
          </a:p>
        </p:txBody>
      </p:sp>
      <p:graphicFrame>
        <p:nvGraphicFramePr>
          <p:cNvPr id="41987" name="Object 24"/>
          <p:cNvGraphicFramePr>
            <a:graphicFrameLocks noChangeAspect="1"/>
          </p:cNvGraphicFramePr>
          <p:nvPr/>
        </p:nvGraphicFramePr>
        <p:xfrm>
          <a:off x="5943600" y="2743200"/>
          <a:ext cx="588963" cy="511175"/>
        </p:xfrm>
        <a:graphic>
          <a:graphicData uri="http://schemas.openxmlformats.org/presentationml/2006/ole">
            <mc:AlternateContent xmlns:mc="http://schemas.openxmlformats.org/markup-compatibility/2006">
              <mc:Choice xmlns:v="urn:schemas-microsoft-com:vml" Requires="v">
                <p:oleObj spid="_x0000_s1134595" name="Equation" r:id="rId6" imgW="291973" imgH="253890" progId="Equation.3">
                  <p:embed/>
                </p:oleObj>
              </mc:Choice>
              <mc:Fallback>
                <p:oleObj name="Equation" r:id="rId6" imgW="291973" imgH="253890" progId="Equation.3">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600" y="2743200"/>
                        <a:ext cx="588963" cy="511175"/>
                      </a:xfrm>
                      <a:prstGeom prst="rect">
                        <a:avLst/>
                      </a:prstGeom>
                      <a:solidFill>
                        <a:srgbClr val="FFFF00"/>
                      </a:solidFill>
                    </p:spPr>
                  </p:pic>
                </p:oleObj>
              </mc:Fallback>
            </mc:AlternateContent>
          </a:graphicData>
        </a:graphic>
      </p:graphicFrame>
      <p:sp>
        <p:nvSpPr>
          <p:cNvPr id="42003" name="Text Box 26"/>
          <p:cNvSpPr txBox="1">
            <a:spLocks noChangeArrowheads="1"/>
          </p:cNvSpPr>
          <p:nvPr/>
        </p:nvSpPr>
        <p:spPr bwMode="auto">
          <a:xfrm>
            <a:off x="7772400" y="3352800"/>
            <a:ext cx="1081088" cy="457200"/>
          </a:xfrm>
          <a:prstGeom prst="rect">
            <a:avLst/>
          </a:prstGeom>
          <a:solidFill>
            <a:srgbClr val="FF00FF"/>
          </a:solidFill>
          <a:ln w="9525">
            <a:noFill/>
            <a:miter lim="800000"/>
            <a:headEnd/>
            <a:tailEnd/>
          </a:ln>
        </p:spPr>
        <p:txBody>
          <a:bodyPr wrap="none">
            <a:spAutoFit/>
          </a:bodyPr>
          <a:lstStyle/>
          <a:p>
            <a:pPr eaLnBrk="1" hangingPunct="1"/>
            <a:r>
              <a:rPr lang="en-US"/>
              <a:t>smooth</a:t>
            </a:r>
          </a:p>
        </p:txBody>
      </p:sp>
      <p:sp>
        <p:nvSpPr>
          <p:cNvPr id="42004" name="Oval 27"/>
          <p:cNvSpPr>
            <a:spLocks noChangeArrowheads="1"/>
          </p:cNvSpPr>
          <p:nvPr/>
        </p:nvSpPr>
        <p:spPr bwMode="auto">
          <a:xfrm>
            <a:off x="4381500" y="3352800"/>
            <a:ext cx="381000" cy="381000"/>
          </a:xfrm>
          <a:prstGeom prst="ellipse">
            <a:avLst/>
          </a:prstGeom>
          <a:solidFill>
            <a:srgbClr val="00FFFF"/>
          </a:solidFill>
          <a:ln w="9525">
            <a:solidFill>
              <a:schemeClr val="tx1"/>
            </a:solidFill>
            <a:round/>
            <a:headEnd/>
            <a:tailEnd/>
          </a:ln>
        </p:spPr>
        <p:txBody>
          <a:bodyPr wrap="none" anchor="ctr"/>
          <a:lstStyle/>
          <a:p>
            <a:pPr algn="ctr" eaLnBrk="1" hangingPunct="1"/>
            <a:r>
              <a:rPr lang="en-US"/>
              <a:t>B</a:t>
            </a:r>
          </a:p>
        </p:txBody>
      </p:sp>
      <p:sp>
        <p:nvSpPr>
          <p:cNvPr id="42005" name="Oval 28"/>
          <p:cNvSpPr>
            <a:spLocks noChangeArrowheads="1"/>
          </p:cNvSpPr>
          <p:nvPr/>
        </p:nvSpPr>
        <p:spPr bwMode="auto">
          <a:xfrm>
            <a:off x="7848600" y="6477000"/>
            <a:ext cx="381000" cy="381000"/>
          </a:xfrm>
          <a:prstGeom prst="ellipse">
            <a:avLst/>
          </a:prstGeom>
          <a:solidFill>
            <a:srgbClr val="FF00FF"/>
          </a:solidFill>
          <a:ln w="9525">
            <a:solidFill>
              <a:schemeClr val="tx1"/>
            </a:solidFill>
            <a:round/>
            <a:headEnd/>
            <a:tailEnd/>
          </a:ln>
        </p:spPr>
        <p:txBody>
          <a:bodyPr wrap="none" anchor="ctr"/>
          <a:lstStyle/>
          <a:p>
            <a:pPr algn="ctr" eaLnBrk="1" hangingPunct="1"/>
            <a:r>
              <a:rPr lang="en-US"/>
              <a:t>E</a:t>
            </a:r>
          </a:p>
        </p:txBody>
      </p:sp>
      <p:sp>
        <p:nvSpPr>
          <p:cNvPr id="42006" name="Oval 29"/>
          <p:cNvSpPr>
            <a:spLocks noChangeArrowheads="1"/>
          </p:cNvSpPr>
          <p:nvPr/>
        </p:nvSpPr>
        <p:spPr bwMode="auto">
          <a:xfrm>
            <a:off x="3352800" y="6477000"/>
            <a:ext cx="381000" cy="381000"/>
          </a:xfrm>
          <a:prstGeom prst="ellipse">
            <a:avLst/>
          </a:prstGeom>
          <a:solidFill>
            <a:srgbClr val="FFCC00"/>
          </a:solidFill>
          <a:ln w="9525">
            <a:solidFill>
              <a:schemeClr val="tx1"/>
            </a:solidFill>
            <a:round/>
            <a:headEnd/>
            <a:tailEnd/>
          </a:ln>
        </p:spPr>
        <p:txBody>
          <a:bodyPr wrap="none" anchor="ctr"/>
          <a:lstStyle/>
          <a:p>
            <a:pPr algn="ctr" eaLnBrk="1" hangingPunct="1"/>
            <a:r>
              <a:rPr lang="en-US"/>
              <a:t>C</a:t>
            </a:r>
          </a:p>
        </p:txBody>
      </p:sp>
      <p:sp>
        <p:nvSpPr>
          <p:cNvPr id="42007" name="Oval 30"/>
          <p:cNvSpPr>
            <a:spLocks noChangeArrowheads="1"/>
          </p:cNvSpPr>
          <p:nvPr/>
        </p:nvSpPr>
        <p:spPr bwMode="auto">
          <a:xfrm>
            <a:off x="6477000" y="3276600"/>
            <a:ext cx="381000" cy="381000"/>
          </a:xfrm>
          <a:prstGeom prst="ellipse">
            <a:avLst/>
          </a:prstGeom>
          <a:solidFill>
            <a:srgbClr val="FFFF00"/>
          </a:solidFill>
          <a:ln w="9525">
            <a:solidFill>
              <a:schemeClr val="tx1"/>
            </a:solidFill>
            <a:round/>
            <a:headEnd/>
            <a:tailEnd/>
          </a:ln>
        </p:spPr>
        <p:txBody>
          <a:bodyPr wrap="none" anchor="ctr"/>
          <a:lstStyle/>
          <a:p>
            <a:pPr algn="ctr" eaLnBrk="1" hangingPunct="1"/>
            <a:r>
              <a:rPr lang="en-US"/>
              <a:t>D</a:t>
            </a:r>
          </a:p>
        </p:txBody>
      </p:sp>
      <p:sp>
        <p:nvSpPr>
          <p:cNvPr id="42008" name="Text Box 31"/>
          <p:cNvSpPr txBox="1">
            <a:spLocks noChangeArrowheads="1"/>
          </p:cNvSpPr>
          <p:nvPr/>
        </p:nvSpPr>
        <p:spPr bwMode="auto">
          <a:xfrm>
            <a:off x="4132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25" name="TextBox 24"/>
          <p:cNvSpPr txBox="1"/>
          <p:nvPr/>
        </p:nvSpPr>
        <p:spPr>
          <a:xfrm>
            <a:off x="4429124" y="4786322"/>
            <a:ext cx="2286016" cy="1754326"/>
          </a:xfrm>
          <a:prstGeom prst="rect">
            <a:avLst/>
          </a:prstGeom>
          <a:noFill/>
        </p:spPr>
        <p:txBody>
          <a:bodyPr wrap="square" rtlCol="0">
            <a:spAutoFit/>
          </a:bodyPr>
          <a:lstStyle/>
          <a:p>
            <a:r>
              <a:rPr lang="en-IN" dirty="0"/>
              <a:t>B: </a:t>
            </a:r>
            <a:r>
              <a:rPr lang="en-IN" dirty="0" err="1"/>
              <a:t>Laplacian</a:t>
            </a:r>
            <a:endParaRPr lang="en-IN" dirty="0"/>
          </a:p>
          <a:p>
            <a:r>
              <a:rPr lang="en-IN" dirty="0"/>
              <a:t>C: A+B</a:t>
            </a:r>
          </a:p>
          <a:p>
            <a:r>
              <a:rPr lang="en-IN" dirty="0"/>
              <a:t>D: </a:t>
            </a:r>
            <a:r>
              <a:rPr lang="en-IN" dirty="0" err="1"/>
              <a:t>Sobel</a:t>
            </a:r>
            <a:endParaRPr lang="en-IN" dirty="0"/>
          </a:p>
          <a:p>
            <a:r>
              <a:rPr lang="en-IN" dirty="0"/>
              <a:t>E: Smooth of D by 5x5 average filter</a:t>
            </a:r>
          </a:p>
          <a:p>
            <a:r>
              <a:rPr lang="en-IN" dirty="0"/>
              <a:t> </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A876ADCD-A163-446C-865F-AB124B975A1E}"/>
              </a:ext>
            </a:extLst>
          </p:cNvPr>
          <p:cNvSpPr>
            <a:spLocks noGrp="1" noChangeArrowheads="1"/>
          </p:cNvSpPr>
          <p:nvPr>
            <p:ph type="title"/>
          </p:nvPr>
        </p:nvSpPr>
        <p:spPr/>
        <p:txBody>
          <a:bodyPr>
            <a:normAutofit fontScale="90000"/>
          </a:bodyPr>
          <a:lstStyle/>
          <a:p>
            <a:r>
              <a:rPr lang="en-US" altLang="en-US" dirty="0"/>
              <a:t>Introduction</a:t>
            </a:r>
            <a:br>
              <a:rPr lang="en-US" altLang="en-US" dirty="0">
                <a:cs typeface="Calibri"/>
              </a:rPr>
            </a:br>
            <a:endParaRPr lang="en-US" altLang="en-US" dirty="0">
              <a:cs typeface="Calibri"/>
            </a:endParaRPr>
          </a:p>
        </p:txBody>
      </p:sp>
      <p:sp>
        <p:nvSpPr>
          <p:cNvPr id="6147" name="Rectangle 3">
            <a:extLst>
              <a:ext uri="{FF2B5EF4-FFF2-40B4-BE49-F238E27FC236}">
                <a16:creationId xmlns:a16="http://schemas.microsoft.com/office/drawing/2014/main" id="{560B7D7B-C86E-46B8-A45D-DBC929AF6267}"/>
              </a:ext>
            </a:extLst>
          </p:cNvPr>
          <p:cNvSpPr>
            <a:spLocks noGrp="1" noChangeArrowheads="1"/>
          </p:cNvSpPr>
          <p:nvPr>
            <p:ph type="body" idx="1"/>
          </p:nvPr>
        </p:nvSpPr>
        <p:spPr>
          <a:xfrm>
            <a:off x="301625" y="1600200"/>
            <a:ext cx="8689975" cy="4498975"/>
          </a:xfrm>
        </p:spPr>
        <p:txBody>
          <a:bodyPr vert="horz" anchor="t">
            <a:normAutofit/>
          </a:bodyPr>
          <a:lstStyle/>
          <a:p>
            <a:r>
              <a:rPr lang="en-US" altLang="en-US" dirty="0"/>
              <a:t>Objective- to process an image so that the results is more suitable than original image for a </a:t>
            </a:r>
            <a:r>
              <a:rPr lang="en-US" altLang="en-US" dirty="0">
                <a:solidFill>
                  <a:srgbClr val="0000FF"/>
                </a:solidFill>
              </a:rPr>
              <a:t>specific</a:t>
            </a:r>
            <a:r>
              <a:rPr lang="en-US" altLang="en-US" dirty="0"/>
              <a:t> applications</a:t>
            </a:r>
          </a:p>
          <a:p>
            <a:r>
              <a:rPr lang="en-US" altLang="en-US" dirty="0"/>
              <a:t>Enhancement approaches are two types:</a:t>
            </a:r>
          </a:p>
          <a:p>
            <a:pPr lvl="1" indent="-246380"/>
            <a:r>
              <a:rPr lang="en-US" altLang="en-US" dirty="0"/>
              <a:t>Spatial domain based approach</a:t>
            </a:r>
            <a:endParaRPr lang="en-US" dirty="0"/>
          </a:p>
          <a:p>
            <a:pPr lvl="2" indent="-246380"/>
            <a:r>
              <a:rPr lang="en-US" altLang="en-US" dirty="0"/>
              <a:t>Direct manipulation of pixel value</a:t>
            </a:r>
          </a:p>
          <a:p>
            <a:pPr lvl="1" indent="-246380"/>
            <a:r>
              <a:rPr lang="en-US" altLang="en-US" dirty="0"/>
              <a:t>Frequency domain based approach</a:t>
            </a:r>
          </a:p>
          <a:p>
            <a:pPr lvl="2" indent="-246380"/>
            <a:r>
              <a:rPr lang="en-US" altLang="en-US" dirty="0"/>
              <a:t>Transform image into Fourier/DCT domain and then apply the method</a:t>
            </a:r>
          </a:p>
          <a:p>
            <a:pPr>
              <a:buNone/>
            </a:pPr>
            <a:endParaRPr lang="en-US" sz="1800" i="1" dirty="0">
              <a:latin typeface="Bell MT" pitchFamily="18" charset="0"/>
            </a:endParaRPr>
          </a:p>
          <a:p>
            <a:pPr>
              <a:buNone/>
            </a:pPr>
            <a:r>
              <a:rPr lang="en-US" sz="1800" b="1" i="1" dirty="0">
                <a:latin typeface="Bell MT" pitchFamily="18" charset="0"/>
              </a:rPr>
              <a:t>Note: each image enhancement technique that is suitable for one application may not be suitable for other applications.</a:t>
            </a:r>
            <a:endParaRPr lang="th-TH" sz="1800" b="1" i="1" dirty="0">
              <a:latin typeface="Bell MT" pitchFamily="18" charset="0"/>
            </a:endParaRPr>
          </a:p>
          <a:p>
            <a:pPr lvl="2" indent="-246380"/>
            <a:endParaRPr lang="en-IN" altLang="en-US" dirty="0"/>
          </a:p>
        </p:txBody>
      </p:sp>
    </p:spTree>
    <p:extLst>
      <p:ext uri="{BB962C8B-B14F-4D97-AF65-F5344CB8AC3E}">
        <p14:creationId xmlns:p14="http://schemas.microsoft.com/office/powerpoint/2010/main" val="3612186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1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499"/>
                                          </p:stCondLst>
                                        </p:cTn>
                                        <p:tgtEl>
                                          <p:spTgt spid="614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614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614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614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14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DCB0F9FF-553C-403E-8411-B228E7E28BCC}"/>
              </a:ext>
            </a:extLst>
          </p:cNvPr>
          <p:cNvSpPr>
            <a:spLocks noGrp="1" noChangeArrowheads="1"/>
          </p:cNvSpPr>
          <p:nvPr>
            <p:ph type="title"/>
          </p:nvPr>
        </p:nvSpPr>
        <p:spPr/>
        <p:txBody>
          <a:bodyPr/>
          <a:lstStyle/>
          <a:p>
            <a:r>
              <a:rPr lang="en-US" altLang="en-US"/>
              <a:t>Basic gray level transformation</a:t>
            </a:r>
          </a:p>
        </p:txBody>
      </p:sp>
      <p:sp>
        <p:nvSpPr>
          <p:cNvPr id="24579" name="Rectangle 3">
            <a:extLst>
              <a:ext uri="{FF2B5EF4-FFF2-40B4-BE49-F238E27FC236}">
                <a16:creationId xmlns:a16="http://schemas.microsoft.com/office/drawing/2014/main" id="{111745B9-95E1-4148-9069-87FC10651BF9}"/>
              </a:ext>
            </a:extLst>
          </p:cNvPr>
          <p:cNvSpPr>
            <a:spLocks noGrp="1" noChangeArrowheads="1"/>
          </p:cNvSpPr>
          <p:nvPr>
            <p:ph type="body" sz="half" idx="1"/>
          </p:nvPr>
        </p:nvSpPr>
        <p:spPr>
          <a:xfrm>
            <a:off x="152400" y="1600200"/>
            <a:ext cx="3276600" cy="4419600"/>
          </a:xfrm>
        </p:spPr>
        <p:txBody>
          <a:bodyPr/>
          <a:lstStyle/>
          <a:p>
            <a:r>
              <a:rPr lang="en-US" altLang="en-US" sz="2400">
                <a:solidFill>
                  <a:srgbClr val="FF0000"/>
                </a:solidFill>
              </a:rPr>
              <a:t>Linear function</a:t>
            </a:r>
            <a:r>
              <a:rPr lang="en-US" altLang="en-US" sz="2400"/>
              <a:t>:  Negative and identity transformations</a:t>
            </a:r>
          </a:p>
          <a:p>
            <a:r>
              <a:rPr lang="en-US" altLang="en-US" sz="2400">
                <a:solidFill>
                  <a:srgbClr val="FF0000"/>
                </a:solidFill>
              </a:rPr>
              <a:t>Logarithm function</a:t>
            </a:r>
            <a:r>
              <a:rPr lang="en-US" altLang="en-US" sz="2400"/>
              <a:t>:   Log and inverse-log transformation</a:t>
            </a:r>
          </a:p>
          <a:p>
            <a:r>
              <a:rPr lang="en-US" altLang="en-US" sz="2400">
                <a:solidFill>
                  <a:srgbClr val="FF0000"/>
                </a:solidFill>
              </a:rPr>
              <a:t>Power-law function</a:t>
            </a:r>
            <a:r>
              <a:rPr lang="en-US" altLang="en-US" sz="2400"/>
              <a:t>:   n</a:t>
            </a:r>
            <a:r>
              <a:rPr lang="en-US" altLang="en-US" sz="2400" baseline="30000"/>
              <a:t>th</a:t>
            </a:r>
            <a:r>
              <a:rPr lang="en-US" altLang="en-US" sz="2400"/>
              <a:t> power and n</a:t>
            </a:r>
            <a:r>
              <a:rPr lang="en-US" altLang="en-US" sz="2400" baseline="30000"/>
              <a:t>th</a:t>
            </a:r>
            <a:r>
              <a:rPr lang="en-US" altLang="en-US" sz="2400"/>
              <a:t> root transformation functions</a:t>
            </a:r>
          </a:p>
        </p:txBody>
      </p:sp>
      <p:graphicFrame>
        <p:nvGraphicFramePr>
          <p:cNvPr id="24580" name="Object 4">
            <a:extLst>
              <a:ext uri="{FF2B5EF4-FFF2-40B4-BE49-F238E27FC236}">
                <a16:creationId xmlns:a16="http://schemas.microsoft.com/office/drawing/2014/main" id="{8CF169DE-DDE1-4F2A-B1F8-5A872F3FE200}"/>
              </a:ext>
            </a:extLst>
          </p:cNvPr>
          <p:cNvGraphicFramePr>
            <a:graphicFrameLocks noGrp="1" noChangeAspect="1"/>
          </p:cNvGraphicFramePr>
          <p:nvPr>
            <p:ph sz="half" idx="2"/>
          </p:nvPr>
        </p:nvGraphicFramePr>
        <p:xfrm>
          <a:off x="3581400" y="1657350"/>
          <a:ext cx="5410200" cy="4679950"/>
        </p:xfrm>
        <a:graphic>
          <a:graphicData uri="http://schemas.openxmlformats.org/presentationml/2006/ole">
            <mc:AlternateContent xmlns:mc="http://schemas.openxmlformats.org/markup-compatibility/2006">
              <mc:Choice xmlns:v="urn:schemas-microsoft-com:vml" Requires="v">
                <p:oleObj spid="_x0000_s197693" name="Bitmap Image" r:id="rId2" imgW="3962953" imgH="3657143" progId="PBrush">
                  <p:embed/>
                </p:oleObj>
              </mc:Choice>
              <mc:Fallback>
                <p:oleObj name="Bitmap Image" r:id="rId2" imgW="3962953" imgH="3657143" progId="PBrush">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1657350"/>
                        <a:ext cx="5410200" cy="467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7006300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AutoShape 7"/>
          <p:cNvSpPr>
            <a:spLocks noChangeArrowheads="1"/>
          </p:cNvSpPr>
          <p:nvPr/>
        </p:nvSpPr>
        <p:spPr bwMode="auto">
          <a:xfrm flipV="1">
            <a:off x="304800" y="3657600"/>
            <a:ext cx="6096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CC00"/>
          </a:solidFill>
          <a:ln w="9525">
            <a:solidFill>
              <a:schemeClr val="tx1"/>
            </a:solidFill>
            <a:miter lim="800000"/>
            <a:headEnd/>
            <a:tailEnd/>
          </a:ln>
        </p:spPr>
        <p:txBody>
          <a:bodyPr wrap="none" anchor="ctr"/>
          <a:lstStyle/>
          <a:p>
            <a:endParaRPr lang="en-US"/>
          </a:p>
        </p:txBody>
      </p:sp>
      <p:sp>
        <p:nvSpPr>
          <p:cNvPr id="157699" name="AutoShape 8"/>
          <p:cNvSpPr>
            <a:spLocks noChangeArrowheads="1"/>
          </p:cNvSpPr>
          <p:nvPr/>
        </p:nvSpPr>
        <p:spPr bwMode="auto">
          <a:xfrm rot="10800000">
            <a:off x="2895600" y="3657600"/>
            <a:ext cx="6858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FF"/>
          </a:solidFill>
          <a:ln w="9525">
            <a:solidFill>
              <a:schemeClr val="tx1"/>
            </a:solidFill>
            <a:miter lim="800000"/>
            <a:headEnd/>
            <a:tailEnd/>
          </a:ln>
        </p:spPr>
        <p:txBody>
          <a:bodyPr wrap="none" anchor="ctr"/>
          <a:lstStyle/>
          <a:p>
            <a:endParaRPr lang="en-US"/>
          </a:p>
        </p:txBody>
      </p:sp>
      <p:pic>
        <p:nvPicPr>
          <p:cNvPr id="157700" name="Picture 2"/>
          <p:cNvPicPr>
            <a:picLocks noChangeAspect="1" noChangeArrowheads="1"/>
          </p:cNvPicPr>
          <p:nvPr/>
        </p:nvPicPr>
        <p:blipFill>
          <a:blip r:embed="rId2"/>
          <a:srcRect t="50633" r="50648"/>
          <a:stretch>
            <a:fillRect/>
          </a:stretch>
        </p:blipFill>
        <p:spPr bwMode="auto">
          <a:xfrm>
            <a:off x="228600" y="609600"/>
            <a:ext cx="1871663" cy="2971800"/>
          </a:xfrm>
          <a:prstGeom prst="rect">
            <a:avLst/>
          </a:prstGeom>
          <a:noFill/>
          <a:ln w="9525">
            <a:noFill/>
            <a:miter lim="800000"/>
            <a:headEnd/>
            <a:tailEnd/>
          </a:ln>
        </p:spPr>
      </p:pic>
      <p:pic>
        <p:nvPicPr>
          <p:cNvPr id="157701" name="Picture 3"/>
          <p:cNvPicPr>
            <a:picLocks noChangeAspect="1" noChangeArrowheads="1"/>
          </p:cNvPicPr>
          <p:nvPr/>
        </p:nvPicPr>
        <p:blipFill>
          <a:blip r:embed="rId3"/>
          <a:srcRect r="51222" b="51250"/>
          <a:stretch>
            <a:fillRect/>
          </a:stretch>
        </p:blipFill>
        <p:spPr bwMode="auto">
          <a:xfrm>
            <a:off x="2133600" y="609600"/>
            <a:ext cx="1868488" cy="2971800"/>
          </a:xfrm>
          <a:prstGeom prst="rect">
            <a:avLst/>
          </a:prstGeom>
          <a:noFill/>
          <a:ln w="9525">
            <a:noFill/>
            <a:miter lim="800000"/>
            <a:headEnd/>
            <a:tailEnd/>
          </a:ln>
        </p:spPr>
      </p:pic>
      <p:sp>
        <p:nvSpPr>
          <p:cNvPr id="157702" name="Oval 4"/>
          <p:cNvSpPr>
            <a:spLocks noChangeArrowheads="1"/>
          </p:cNvSpPr>
          <p:nvPr/>
        </p:nvSpPr>
        <p:spPr bwMode="auto">
          <a:xfrm>
            <a:off x="3276600" y="3352800"/>
            <a:ext cx="381000" cy="381000"/>
          </a:xfrm>
          <a:prstGeom prst="ellipse">
            <a:avLst/>
          </a:prstGeom>
          <a:solidFill>
            <a:srgbClr val="FF00FF"/>
          </a:solidFill>
          <a:ln w="9525">
            <a:solidFill>
              <a:schemeClr val="tx1"/>
            </a:solidFill>
            <a:round/>
            <a:headEnd/>
            <a:tailEnd/>
          </a:ln>
        </p:spPr>
        <p:txBody>
          <a:bodyPr wrap="none" anchor="ctr"/>
          <a:lstStyle/>
          <a:p>
            <a:pPr algn="ctr" eaLnBrk="1" hangingPunct="1"/>
            <a:r>
              <a:rPr lang="en-US"/>
              <a:t>E</a:t>
            </a:r>
          </a:p>
        </p:txBody>
      </p:sp>
      <p:sp>
        <p:nvSpPr>
          <p:cNvPr id="157703" name="Oval 5"/>
          <p:cNvSpPr>
            <a:spLocks noChangeArrowheads="1"/>
          </p:cNvSpPr>
          <p:nvPr/>
        </p:nvSpPr>
        <p:spPr bwMode="auto">
          <a:xfrm>
            <a:off x="228600" y="3352800"/>
            <a:ext cx="381000" cy="381000"/>
          </a:xfrm>
          <a:prstGeom prst="ellipse">
            <a:avLst/>
          </a:prstGeom>
          <a:solidFill>
            <a:srgbClr val="FFCC00"/>
          </a:solidFill>
          <a:ln w="9525">
            <a:solidFill>
              <a:schemeClr val="tx1"/>
            </a:solidFill>
            <a:round/>
            <a:headEnd/>
            <a:tailEnd/>
          </a:ln>
        </p:spPr>
        <p:txBody>
          <a:bodyPr wrap="none" anchor="ctr"/>
          <a:lstStyle/>
          <a:p>
            <a:pPr algn="ctr" eaLnBrk="1" hangingPunct="1"/>
            <a:r>
              <a:rPr lang="en-US"/>
              <a:t>C</a:t>
            </a:r>
          </a:p>
        </p:txBody>
      </p:sp>
      <p:pic>
        <p:nvPicPr>
          <p:cNvPr id="157704" name="Picture 6"/>
          <p:cNvPicPr>
            <a:picLocks noChangeAspect="1" noChangeArrowheads="1"/>
          </p:cNvPicPr>
          <p:nvPr/>
        </p:nvPicPr>
        <p:blipFill>
          <a:blip r:embed="rId3"/>
          <a:srcRect l="49979" b="50000"/>
          <a:stretch>
            <a:fillRect/>
          </a:stretch>
        </p:blipFill>
        <p:spPr bwMode="auto">
          <a:xfrm>
            <a:off x="914400" y="3581400"/>
            <a:ext cx="1916113" cy="3048000"/>
          </a:xfrm>
          <a:prstGeom prst="rect">
            <a:avLst/>
          </a:prstGeom>
          <a:noFill/>
          <a:ln w="9525">
            <a:noFill/>
            <a:miter lim="800000"/>
            <a:headEnd/>
            <a:tailEnd/>
          </a:ln>
        </p:spPr>
      </p:pic>
      <p:sp>
        <p:nvSpPr>
          <p:cNvPr id="157705" name="Text Box 9"/>
          <p:cNvSpPr txBox="1">
            <a:spLocks noChangeArrowheads="1"/>
          </p:cNvSpPr>
          <p:nvPr/>
        </p:nvSpPr>
        <p:spPr bwMode="auto">
          <a:xfrm>
            <a:off x="1200150" y="6248400"/>
            <a:ext cx="1924050" cy="457200"/>
          </a:xfrm>
          <a:prstGeom prst="rect">
            <a:avLst/>
          </a:prstGeom>
          <a:solidFill>
            <a:srgbClr val="FF6600"/>
          </a:solidFill>
          <a:ln w="9525">
            <a:noFill/>
            <a:miter lim="800000"/>
            <a:headEnd/>
            <a:tailEnd/>
          </a:ln>
        </p:spPr>
        <p:txBody>
          <a:bodyPr wrap="none">
            <a:spAutoFit/>
          </a:bodyPr>
          <a:lstStyle/>
          <a:p>
            <a:pPr eaLnBrk="1" hangingPunct="1"/>
            <a:r>
              <a:rPr lang="en-US"/>
              <a:t>Multiplication</a:t>
            </a:r>
          </a:p>
        </p:txBody>
      </p:sp>
      <p:sp>
        <p:nvSpPr>
          <p:cNvPr id="157706" name="Oval 10"/>
          <p:cNvSpPr>
            <a:spLocks noChangeArrowheads="1"/>
          </p:cNvSpPr>
          <p:nvPr/>
        </p:nvSpPr>
        <p:spPr bwMode="auto">
          <a:xfrm>
            <a:off x="1981200" y="5867400"/>
            <a:ext cx="381000" cy="381000"/>
          </a:xfrm>
          <a:prstGeom prst="ellipse">
            <a:avLst/>
          </a:prstGeom>
          <a:solidFill>
            <a:srgbClr val="FF6600"/>
          </a:solidFill>
          <a:ln w="9525">
            <a:solidFill>
              <a:schemeClr val="tx1"/>
            </a:solidFill>
            <a:round/>
            <a:headEnd/>
            <a:tailEnd/>
          </a:ln>
        </p:spPr>
        <p:txBody>
          <a:bodyPr wrap="none" anchor="ctr"/>
          <a:lstStyle/>
          <a:p>
            <a:pPr algn="ctr" eaLnBrk="1" hangingPunct="1"/>
            <a:r>
              <a:rPr lang="en-US"/>
              <a:t>F</a:t>
            </a:r>
          </a:p>
        </p:txBody>
      </p:sp>
      <p:sp>
        <p:nvSpPr>
          <p:cNvPr id="148491" name="Text Box 11"/>
          <p:cNvSpPr txBox="1">
            <a:spLocks noChangeArrowheads="1"/>
          </p:cNvSpPr>
          <p:nvPr/>
        </p:nvSpPr>
        <p:spPr bwMode="auto">
          <a:xfrm>
            <a:off x="76200" y="49213"/>
            <a:ext cx="8743950" cy="457200"/>
          </a:xfrm>
          <a:prstGeom prst="rect">
            <a:avLst/>
          </a:prstGeom>
          <a:noFill/>
          <a:ln>
            <a:noFill/>
          </a:ln>
          <a:effectLst/>
        </p:spPr>
        <p:txBody>
          <a:bodyPr wrap="none">
            <a:spAutoFit/>
          </a:bodyPr>
          <a:lstStyle/>
          <a:p>
            <a:pPr eaLnBrk="1" hangingPunct="1">
              <a:defRPr/>
            </a:pPr>
            <a:r>
              <a:rPr lang="en-US"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Image Enhancement in the Spatial Domain : </a:t>
            </a:r>
            <a:r>
              <a:rPr lang="en-US" b="1" i="1" dirty="0">
                <a:solidFill>
                  <a:srgbClr val="FF0000"/>
                </a:solidFill>
                <a:latin typeface="Arial" panose="020B0604020202020204" pitchFamily="34" charset="0"/>
                <a:cs typeface="Arial" panose="020B0604020202020204" pitchFamily="34" charset="0"/>
              </a:rPr>
              <a:t>Mix things up !</a:t>
            </a:r>
          </a:p>
        </p:txBody>
      </p:sp>
      <p:pic>
        <p:nvPicPr>
          <p:cNvPr id="157708" name="Picture 12"/>
          <p:cNvPicPr>
            <a:picLocks noChangeAspect="1" noChangeArrowheads="1"/>
          </p:cNvPicPr>
          <p:nvPr/>
        </p:nvPicPr>
        <p:blipFill>
          <a:blip r:embed="rId2"/>
          <a:srcRect r="50648" b="50633"/>
          <a:stretch>
            <a:fillRect/>
          </a:stretch>
        </p:blipFill>
        <p:spPr bwMode="auto">
          <a:xfrm>
            <a:off x="4343400" y="3733800"/>
            <a:ext cx="1871663" cy="2971800"/>
          </a:xfrm>
          <a:prstGeom prst="rect">
            <a:avLst/>
          </a:prstGeom>
          <a:noFill/>
          <a:ln w="9525">
            <a:noFill/>
            <a:miter lim="800000"/>
            <a:headEnd/>
            <a:tailEnd/>
          </a:ln>
        </p:spPr>
      </p:pic>
      <p:sp>
        <p:nvSpPr>
          <p:cNvPr id="157709" name="Oval 13"/>
          <p:cNvSpPr>
            <a:spLocks noChangeArrowheads="1"/>
          </p:cNvSpPr>
          <p:nvPr/>
        </p:nvSpPr>
        <p:spPr bwMode="auto">
          <a:xfrm>
            <a:off x="5105400" y="6019800"/>
            <a:ext cx="381000" cy="381000"/>
          </a:xfrm>
          <a:prstGeom prst="ellipse">
            <a:avLst/>
          </a:prstGeom>
          <a:solidFill>
            <a:srgbClr val="00FF00"/>
          </a:solidFill>
          <a:ln w="9525">
            <a:solidFill>
              <a:schemeClr val="tx1"/>
            </a:solidFill>
            <a:round/>
            <a:headEnd/>
            <a:tailEnd/>
          </a:ln>
        </p:spPr>
        <p:txBody>
          <a:bodyPr wrap="none" anchor="ctr"/>
          <a:lstStyle/>
          <a:p>
            <a:pPr algn="ctr" eaLnBrk="1" hangingPunct="1"/>
            <a:r>
              <a:rPr lang="en-US"/>
              <a:t>A</a:t>
            </a:r>
          </a:p>
        </p:txBody>
      </p:sp>
      <p:pic>
        <p:nvPicPr>
          <p:cNvPr id="157710" name="Picture 15"/>
          <p:cNvPicPr>
            <a:picLocks noChangeAspect="1" noChangeArrowheads="1"/>
          </p:cNvPicPr>
          <p:nvPr/>
        </p:nvPicPr>
        <p:blipFill>
          <a:blip r:embed="rId3"/>
          <a:srcRect l="49979" t="50000"/>
          <a:stretch>
            <a:fillRect/>
          </a:stretch>
        </p:blipFill>
        <p:spPr bwMode="auto">
          <a:xfrm>
            <a:off x="7010400" y="3733800"/>
            <a:ext cx="1916113" cy="3048000"/>
          </a:xfrm>
          <a:prstGeom prst="rect">
            <a:avLst/>
          </a:prstGeom>
          <a:noFill/>
          <a:ln w="9525">
            <a:noFill/>
            <a:miter lim="800000"/>
            <a:headEnd/>
            <a:tailEnd/>
          </a:ln>
        </p:spPr>
      </p:pic>
      <p:pic>
        <p:nvPicPr>
          <p:cNvPr id="157711" name="Picture 16"/>
          <p:cNvPicPr>
            <a:picLocks noChangeAspect="1" noChangeArrowheads="1"/>
          </p:cNvPicPr>
          <p:nvPr/>
        </p:nvPicPr>
        <p:blipFill>
          <a:blip r:embed="rId3"/>
          <a:srcRect t="50000" r="49979"/>
          <a:stretch>
            <a:fillRect/>
          </a:stretch>
        </p:blipFill>
        <p:spPr bwMode="auto">
          <a:xfrm>
            <a:off x="5562600" y="609600"/>
            <a:ext cx="1916113" cy="3048000"/>
          </a:xfrm>
          <a:prstGeom prst="rect">
            <a:avLst/>
          </a:prstGeom>
          <a:noFill/>
          <a:ln w="9525">
            <a:noFill/>
            <a:miter lim="800000"/>
            <a:headEnd/>
            <a:tailEnd/>
          </a:ln>
        </p:spPr>
      </p:pic>
      <p:sp>
        <p:nvSpPr>
          <p:cNvPr id="157712" name="Oval 17"/>
          <p:cNvSpPr>
            <a:spLocks noChangeArrowheads="1"/>
          </p:cNvSpPr>
          <p:nvPr/>
        </p:nvSpPr>
        <p:spPr bwMode="auto">
          <a:xfrm>
            <a:off x="3505200" y="5029200"/>
            <a:ext cx="381000" cy="381000"/>
          </a:xfrm>
          <a:prstGeom prst="ellipse">
            <a:avLst/>
          </a:prstGeom>
          <a:solidFill>
            <a:schemeClr val="accent1"/>
          </a:solidFill>
          <a:ln w="9525">
            <a:solidFill>
              <a:schemeClr val="tx1"/>
            </a:solidFill>
            <a:round/>
            <a:headEnd/>
            <a:tailEnd/>
          </a:ln>
        </p:spPr>
        <p:txBody>
          <a:bodyPr wrap="none" anchor="ctr"/>
          <a:lstStyle/>
          <a:p>
            <a:pPr algn="ctr" eaLnBrk="1" hangingPunct="1"/>
            <a:r>
              <a:rPr lang="en-US">
                <a:latin typeface="Symbol" pitchFamily="18" charset="2"/>
              </a:rPr>
              <a:t>S</a:t>
            </a:r>
          </a:p>
        </p:txBody>
      </p:sp>
      <p:sp>
        <p:nvSpPr>
          <p:cNvPr id="157713" name="AutoShape 18"/>
          <p:cNvSpPr>
            <a:spLocks noChangeArrowheads="1"/>
          </p:cNvSpPr>
          <p:nvPr/>
        </p:nvSpPr>
        <p:spPr bwMode="auto">
          <a:xfrm>
            <a:off x="2819400" y="5029200"/>
            <a:ext cx="685800" cy="381000"/>
          </a:xfrm>
          <a:prstGeom prst="rightArrow">
            <a:avLst>
              <a:gd name="adj1" fmla="val 45000"/>
              <a:gd name="adj2" fmla="val 80250"/>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157714" name="AutoShape 19"/>
          <p:cNvSpPr>
            <a:spLocks noChangeArrowheads="1"/>
          </p:cNvSpPr>
          <p:nvPr/>
        </p:nvSpPr>
        <p:spPr bwMode="auto">
          <a:xfrm flipH="1">
            <a:off x="3886200" y="5029200"/>
            <a:ext cx="457200" cy="381000"/>
          </a:xfrm>
          <a:prstGeom prst="rightArrow">
            <a:avLst>
              <a:gd name="adj1" fmla="val 45000"/>
              <a:gd name="adj2" fmla="val 53500"/>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157715" name="AutoShape 21"/>
          <p:cNvSpPr>
            <a:spLocks noChangeArrowheads="1"/>
          </p:cNvSpPr>
          <p:nvPr/>
        </p:nvSpPr>
        <p:spPr bwMode="auto">
          <a:xfrm rot="-3451107">
            <a:off x="3003550" y="3403600"/>
            <a:ext cx="3276600" cy="381000"/>
          </a:xfrm>
          <a:prstGeom prst="rightArrow">
            <a:avLst>
              <a:gd name="adj1" fmla="val 50000"/>
              <a:gd name="adj2" fmla="val 81700"/>
            </a:avLst>
          </a:prstGeom>
          <a:solidFill>
            <a:schemeClr val="accent1"/>
          </a:solidFill>
          <a:ln w="9525">
            <a:solidFill>
              <a:schemeClr val="tx1"/>
            </a:solidFill>
            <a:miter lim="800000"/>
            <a:headEnd/>
            <a:tailEnd/>
          </a:ln>
        </p:spPr>
        <p:txBody>
          <a:bodyPr wrap="none" anchor="ctr"/>
          <a:lstStyle/>
          <a:p>
            <a:pPr eaLnBrk="1" hangingPunct="1"/>
            <a:endParaRPr lang="en-IN"/>
          </a:p>
        </p:txBody>
      </p:sp>
      <p:sp>
        <p:nvSpPr>
          <p:cNvPr id="157716" name="AutoShape 22"/>
          <p:cNvSpPr>
            <a:spLocks noChangeArrowheads="1"/>
          </p:cNvSpPr>
          <p:nvPr/>
        </p:nvSpPr>
        <p:spPr bwMode="auto">
          <a:xfrm rot="-5400000" flipH="1" flipV="1">
            <a:off x="7277100" y="1638300"/>
            <a:ext cx="1447800" cy="10668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99FF"/>
          </a:solidFill>
          <a:ln w="9525">
            <a:solidFill>
              <a:schemeClr val="tx1"/>
            </a:solidFill>
            <a:miter lim="800000"/>
            <a:headEnd/>
            <a:tailEnd/>
          </a:ln>
        </p:spPr>
        <p:txBody>
          <a:bodyPr rot="10800000" vert="eaVert" wrap="none" anchor="ctr"/>
          <a:lstStyle/>
          <a:p>
            <a:endParaRPr lang="en-US"/>
          </a:p>
        </p:txBody>
      </p:sp>
      <p:sp>
        <p:nvSpPr>
          <p:cNvPr id="157717" name="Oval 23"/>
          <p:cNvSpPr>
            <a:spLocks noChangeArrowheads="1"/>
          </p:cNvSpPr>
          <p:nvPr/>
        </p:nvSpPr>
        <p:spPr bwMode="auto">
          <a:xfrm>
            <a:off x="6324600" y="3124200"/>
            <a:ext cx="381000" cy="381000"/>
          </a:xfrm>
          <a:prstGeom prst="ellipse">
            <a:avLst/>
          </a:prstGeom>
          <a:solidFill>
            <a:srgbClr val="00CCFF"/>
          </a:solidFill>
          <a:ln w="9525">
            <a:solidFill>
              <a:schemeClr val="tx1"/>
            </a:solidFill>
            <a:round/>
            <a:headEnd/>
            <a:tailEnd/>
          </a:ln>
        </p:spPr>
        <p:txBody>
          <a:bodyPr wrap="none" anchor="ctr"/>
          <a:lstStyle/>
          <a:p>
            <a:pPr algn="ctr" eaLnBrk="1" hangingPunct="1"/>
            <a:r>
              <a:rPr lang="en-US"/>
              <a:t>G</a:t>
            </a:r>
          </a:p>
        </p:txBody>
      </p:sp>
      <p:sp>
        <p:nvSpPr>
          <p:cNvPr id="157718" name="Oval 24"/>
          <p:cNvSpPr>
            <a:spLocks noChangeArrowheads="1"/>
          </p:cNvSpPr>
          <p:nvPr/>
        </p:nvSpPr>
        <p:spPr bwMode="auto">
          <a:xfrm>
            <a:off x="7772400" y="6477000"/>
            <a:ext cx="381000" cy="381000"/>
          </a:xfrm>
          <a:prstGeom prst="ellipse">
            <a:avLst/>
          </a:prstGeom>
          <a:solidFill>
            <a:srgbClr val="FFFF00"/>
          </a:solidFill>
          <a:ln w="9525">
            <a:solidFill>
              <a:schemeClr val="tx1"/>
            </a:solidFill>
            <a:round/>
            <a:headEnd/>
            <a:tailEnd/>
          </a:ln>
        </p:spPr>
        <p:txBody>
          <a:bodyPr wrap="none" anchor="ctr"/>
          <a:lstStyle/>
          <a:p>
            <a:pPr algn="ctr" eaLnBrk="1" hangingPunct="1"/>
            <a:r>
              <a:rPr lang="en-US"/>
              <a:t>H</a:t>
            </a:r>
          </a:p>
        </p:txBody>
      </p:sp>
      <p:sp>
        <p:nvSpPr>
          <p:cNvPr id="157719" name="Text Box 25"/>
          <p:cNvSpPr txBox="1">
            <a:spLocks noChangeArrowheads="1"/>
          </p:cNvSpPr>
          <p:nvPr/>
        </p:nvSpPr>
        <p:spPr bwMode="auto">
          <a:xfrm>
            <a:off x="7620000" y="2895600"/>
            <a:ext cx="1165225" cy="822325"/>
          </a:xfrm>
          <a:prstGeom prst="rect">
            <a:avLst/>
          </a:prstGeom>
          <a:solidFill>
            <a:srgbClr val="CC99FF"/>
          </a:solidFill>
          <a:ln w="9525">
            <a:noFill/>
            <a:miter lim="800000"/>
            <a:headEnd/>
            <a:tailEnd/>
          </a:ln>
        </p:spPr>
        <p:txBody>
          <a:bodyPr wrap="none">
            <a:spAutoFit/>
          </a:bodyPr>
          <a:lstStyle/>
          <a:p>
            <a:pPr eaLnBrk="1" hangingPunct="1"/>
            <a:r>
              <a:rPr lang="en-US"/>
              <a:t>Power</a:t>
            </a:r>
          </a:p>
          <a:p>
            <a:pPr eaLnBrk="1" hangingPunct="1"/>
            <a:r>
              <a:rPr lang="en-US"/>
              <a:t>Law Tr.</a:t>
            </a:r>
          </a:p>
        </p:txBody>
      </p:sp>
      <p:sp>
        <p:nvSpPr>
          <p:cNvPr id="157720" name="Text Box 2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a:extLst>
              <a:ext uri="{FF2B5EF4-FFF2-40B4-BE49-F238E27FC236}">
                <a16:creationId xmlns:a16="http://schemas.microsoft.com/office/drawing/2014/main" id="{B75C238B-46FF-4D99-8A50-8555578F05D0}"/>
              </a:ext>
            </a:extLst>
          </p:cNvPr>
          <p:cNvSpPr>
            <a:spLocks noGrp="1" noChangeArrowheads="1"/>
          </p:cNvSpPr>
          <p:nvPr>
            <p:ph type="title"/>
          </p:nvPr>
        </p:nvSpPr>
        <p:spPr>
          <a:xfrm>
            <a:off x="457200" y="274638"/>
            <a:ext cx="8229600" cy="838200"/>
          </a:xfrm>
        </p:spPr>
        <p:txBody>
          <a:bodyPr/>
          <a:lstStyle/>
          <a:p>
            <a:r>
              <a:rPr lang="en-US" altLang="en-US">
                <a:solidFill>
                  <a:schemeClr val="tx1"/>
                </a:solidFill>
                <a:latin typeface="ComicSansMS" charset="0"/>
              </a:rPr>
              <a:t>Note</a:t>
            </a:r>
          </a:p>
        </p:txBody>
      </p:sp>
      <p:sp>
        <p:nvSpPr>
          <p:cNvPr id="195587" name="Rectangle 3">
            <a:extLst>
              <a:ext uri="{FF2B5EF4-FFF2-40B4-BE49-F238E27FC236}">
                <a16:creationId xmlns:a16="http://schemas.microsoft.com/office/drawing/2014/main" id="{259778E8-5651-4139-AB6B-D46D5D07BBBD}"/>
              </a:ext>
            </a:extLst>
          </p:cNvPr>
          <p:cNvSpPr>
            <a:spLocks noGrp="1" noChangeArrowheads="1"/>
          </p:cNvSpPr>
          <p:nvPr>
            <p:ph type="body" idx="1"/>
          </p:nvPr>
        </p:nvSpPr>
        <p:spPr>
          <a:xfrm>
            <a:off x="304800" y="1143000"/>
            <a:ext cx="8540750" cy="1600200"/>
          </a:xfrm>
        </p:spPr>
        <p:txBody>
          <a:bodyPr/>
          <a:lstStyle/>
          <a:p>
            <a:r>
              <a:rPr lang="en-US" altLang="en-US">
                <a:latin typeface="ComicSansMS" charset="0"/>
              </a:rPr>
              <a:t>the summation of coefficients in all masks equals 0, indicating that they would give a response of 0 in an area of constant gray level.</a:t>
            </a:r>
            <a:endParaRPr lang="en-US" altLang="en-US"/>
          </a:p>
        </p:txBody>
      </p:sp>
      <p:graphicFrame>
        <p:nvGraphicFramePr>
          <p:cNvPr id="195588" name="Object 4">
            <a:extLst>
              <a:ext uri="{FF2B5EF4-FFF2-40B4-BE49-F238E27FC236}">
                <a16:creationId xmlns:a16="http://schemas.microsoft.com/office/drawing/2014/main" id="{CBA14827-75DF-4926-B399-0F63A201F193}"/>
              </a:ext>
            </a:extLst>
          </p:cNvPr>
          <p:cNvGraphicFramePr>
            <a:graphicFrameLocks noChangeAspect="1"/>
          </p:cNvGraphicFramePr>
          <p:nvPr/>
        </p:nvGraphicFramePr>
        <p:xfrm>
          <a:off x="1447800" y="2971800"/>
          <a:ext cx="6019800" cy="3022600"/>
        </p:xfrm>
        <a:graphic>
          <a:graphicData uri="http://schemas.openxmlformats.org/presentationml/2006/ole">
            <mc:AlternateContent xmlns:mc="http://schemas.openxmlformats.org/markup-compatibility/2006">
              <mc:Choice xmlns:v="urn:schemas-microsoft-com:vml" Requires="v">
                <p:oleObj spid="_x0000_s18493" name="Bitmap Image" r:id="rId2" imgW="4323810" imgH="2172003" progId="PBrush">
                  <p:embed/>
                </p:oleObj>
              </mc:Choice>
              <mc:Fallback>
                <p:oleObj name="Bitmap Image" r:id="rId2" imgW="4323810" imgH="2172003" progId="PBrush">
                  <p:embed/>
                  <p:pic>
                    <p:nvPicPr>
                      <p:cNvPr id="0"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971800"/>
                        <a:ext cx="6019800" cy="302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589" name="Text Box 5">
            <a:extLst>
              <a:ext uri="{FF2B5EF4-FFF2-40B4-BE49-F238E27FC236}">
                <a16:creationId xmlns:a16="http://schemas.microsoft.com/office/drawing/2014/main" id="{97C3C83B-5F3A-4507-B624-D3073F2EFEC8}"/>
              </a:ext>
            </a:extLst>
          </p:cNvPr>
          <p:cNvSpPr txBox="1">
            <a:spLocks noChangeArrowheads="1"/>
          </p:cNvSpPr>
          <p:nvPr/>
        </p:nvSpPr>
        <p:spPr bwMode="auto">
          <a:xfrm>
            <a:off x="1447800" y="6248400"/>
            <a:ext cx="6019800" cy="3762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00CC00"/>
                </a:solidFill>
                <a:latin typeface="Tahoma" panose="020B0604030504040204" pitchFamily="34" charset="0"/>
              </a:rPr>
              <a:t>     Original Image 		Sobel gradient</a:t>
            </a:r>
          </a:p>
        </p:txBody>
      </p:sp>
    </p:spTree>
    <p:extLst>
      <p:ext uri="{BB962C8B-B14F-4D97-AF65-F5344CB8AC3E}">
        <p14:creationId xmlns:p14="http://schemas.microsoft.com/office/powerpoint/2010/main" val="25800926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1E9EAEB2-9AE2-4AB7-8CDC-89AB5EFF4F78}"/>
              </a:ext>
            </a:extLst>
          </p:cNvPr>
          <p:cNvSpPr>
            <a:spLocks noChangeArrowheads="1"/>
          </p:cNvSpPr>
          <p:nvPr/>
        </p:nvSpPr>
        <p:spPr bwMode="auto">
          <a:xfrm>
            <a:off x="533400" y="228600"/>
            <a:ext cx="8610600" cy="321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eaLnBrk="0" hangingPunct="0">
              <a:spcBef>
                <a:spcPts val="500"/>
              </a:spcBef>
              <a:spcAft>
                <a:spcPts val="500"/>
              </a:spcAft>
            </a:pPr>
            <a:r>
              <a:rPr lang="en-US" altLang="en-US" sz="3200" b="1">
                <a:solidFill>
                  <a:schemeClr val="accent2"/>
                </a:solidFill>
                <a:latin typeface="Times New Roman" panose="02020603050405020304" pitchFamily="18" charset="0"/>
              </a:rPr>
              <a:t>Gaussian smoothing</a:t>
            </a:r>
          </a:p>
          <a:p>
            <a:pPr eaLnBrk="0" hangingPunct="0">
              <a:spcBef>
                <a:spcPts val="500"/>
              </a:spcBef>
              <a:spcAft>
                <a:spcPts val="500"/>
              </a:spcAft>
            </a:pPr>
            <a:r>
              <a:rPr lang="en-US" altLang="en-US" sz="2400">
                <a:latin typeface="Times New Roman" panose="02020603050405020304" pitchFamily="18" charset="0"/>
              </a:rPr>
              <a:t>Sometimes we want to emphasize the fact that the closest pixels are the ones most influencing the result in an area transform process. </a:t>
            </a:r>
          </a:p>
          <a:p>
            <a:pPr eaLnBrk="0" hangingPunct="0">
              <a:spcBef>
                <a:spcPts val="500"/>
              </a:spcBef>
              <a:spcAft>
                <a:spcPts val="500"/>
              </a:spcAft>
            </a:pPr>
            <a:r>
              <a:rPr lang="en-US" altLang="en-US" sz="2400">
                <a:latin typeface="Times New Roman" panose="02020603050405020304" pitchFamily="18" charset="0"/>
              </a:rPr>
              <a:t>Thus we use a smoothing filter that places more weight on the central pixel, and which lessens the weight the further one moves from the centre. </a:t>
            </a:r>
          </a:p>
          <a:p>
            <a:pPr eaLnBrk="0" hangingPunct="0">
              <a:spcBef>
                <a:spcPts val="500"/>
              </a:spcBef>
              <a:spcAft>
                <a:spcPts val="500"/>
              </a:spcAft>
            </a:pPr>
            <a:r>
              <a:rPr lang="en-US" altLang="en-US" sz="2400">
                <a:latin typeface="Times New Roman" panose="02020603050405020304" pitchFamily="18" charset="0"/>
              </a:rPr>
              <a:t>When the distribution of weights follows the shape of a bell curve, the filter is called a Gaussian filter. </a:t>
            </a:r>
          </a:p>
        </p:txBody>
      </p:sp>
      <p:sp>
        <p:nvSpPr>
          <p:cNvPr id="116740" name="Text Box 4">
            <a:extLst>
              <a:ext uri="{FF2B5EF4-FFF2-40B4-BE49-F238E27FC236}">
                <a16:creationId xmlns:a16="http://schemas.microsoft.com/office/drawing/2014/main" id="{09598DFC-4D8A-414A-82AE-5D078D47253B}"/>
              </a:ext>
            </a:extLst>
          </p:cNvPr>
          <p:cNvSpPr txBox="1">
            <a:spLocks noChangeArrowheads="1"/>
          </p:cNvSpPr>
          <p:nvPr/>
        </p:nvSpPr>
        <p:spPr bwMode="auto">
          <a:xfrm>
            <a:off x="3505200" y="4114800"/>
            <a:ext cx="48768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b="1">
                <a:latin typeface="Courier New" panose="02070309020205020404" pitchFamily="49" charset="0"/>
              </a:rPr>
              <a:t>0.00 0.01 0.02 0.01 0.00 0.01 0.06 0.10 0.06 0.01 0.02 0.10 </a:t>
            </a:r>
            <a:r>
              <a:rPr lang="en-US" altLang="en-US" sz="2400" b="1">
                <a:solidFill>
                  <a:srgbClr val="C21204"/>
                </a:solidFill>
                <a:latin typeface="Courier New" panose="02070309020205020404" pitchFamily="49" charset="0"/>
              </a:rPr>
              <a:t>0.16</a:t>
            </a:r>
            <a:r>
              <a:rPr lang="en-US" altLang="en-US" sz="2400" b="1">
                <a:latin typeface="Courier New" panose="02070309020205020404" pitchFamily="49" charset="0"/>
              </a:rPr>
              <a:t> 0.10 0.02 0.01 0.06 0.10 0.06 0.01 0.00 0.01 0.02 0.01 0.00</a:t>
            </a:r>
            <a:r>
              <a:rPr lang="en-US" altLang="en-US" sz="2400">
                <a:latin typeface="Courier New" panose="02070309020205020404" pitchFamily="49" charset="0"/>
              </a:rPr>
              <a:t> </a:t>
            </a:r>
          </a:p>
        </p:txBody>
      </p:sp>
      <p:grpSp>
        <p:nvGrpSpPr>
          <p:cNvPr id="2" name="Group 6">
            <a:extLst>
              <a:ext uri="{FF2B5EF4-FFF2-40B4-BE49-F238E27FC236}">
                <a16:creationId xmlns:a16="http://schemas.microsoft.com/office/drawing/2014/main" id="{D69DA5D9-39A5-496B-A544-2873276E6233}"/>
              </a:ext>
            </a:extLst>
          </p:cNvPr>
          <p:cNvGrpSpPr>
            <a:grpSpLocks/>
          </p:cNvGrpSpPr>
          <p:nvPr/>
        </p:nvGrpSpPr>
        <p:grpSpPr bwMode="auto">
          <a:xfrm>
            <a:off x="3556000" y="4140200"/>
            <a:ext cx="4419600" cy="1752600"/>
            <a:chOff x="2160" y="288"/>
            <a:chExt cx="2784" cy="1104"/>
          </a:xfrm>
        </p:grpSpPr>
        <p:sp>
          <p:nvSpPr>
            <p:cNvPr id="116743" name="Rectangle 7">
              <a:extLst>
                <a:ext uri="{FF2B5EF4-FFF2-40B4-BE49-F238E27FC236}">
                  <a16:creationId xmlns:a16="http://schemas.microsoft.com/office/drawing/2014/main" id="{A3DAA470-02FC-43A3-8E4C-8BAD4FBF277E}"/>
                </a:ext>
              </a:extLst>
            </p:cNvPr>
            <p:cNvSpPr>
              <a:spLocks noChangeArrowheads="1"/>
            </p:cNvSpPr>
            <p:nvPr/>
          </p:nvSpPr>
          <p:spPr bwMode="auto">
            <a:xfrm>
              <a:off x="2160" y="288"/>
              <a:ext cx="2784" cy="110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4" name="Line 8">
              <a:extLst>
                <a:ext uri="{FF2B5EF4-FFF2-40B4-BE49-F238E27FC236}">
                  <a16:creationId xmlns:a16="http://schemas.microsoft.com/office/drawing/2014/main" id="{21E7D7C1-200D-44EB-8B97-E0FEC9D6C57C}"/>
                </a:ext>
              </a:extLst>
            </p:cNvPr>
            <p:cNvSpPr>
              <a:spLocks noChangeShapeType="1"/>
            </p:cNvSpPr>
            <p:nvPr/>
          </p:nvSpPr>
          <p:spPr bwMode="auto">
            <a:xfrm>
              <a:off x="2640" y="288"/>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5" name="Line 9">
              <a:extLst>
                <a:ext uri="{FF2B5EF4-FFF2-40B4-BE49-F238E27FC236}">
                  <a16:creationId xmlns:a16="http://schemas.microsoft.com/office/drawing/2014/main" id="{F71EE632-87C7-4542-94E2-429E26CDD825}"/>
                </a:ext>
              </a:extLst>
            </p:cNvPr>
            <p:cNvSpPr>
              <a:spLocks noChangeShapeType="1"/>
            </p:cNvSpPr>
            <p:nvPr/>
          </p:nvSpPr>
          <p:spPr bwMode="auto">
            <a:xfrm>
              <a:off x="3248" y="288"/>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6" name="Line 10">
              <a:extLst>
                <a:ext uri="{FF2B5EF4-FFF2-40B4-BE49-F238E27FC236}">
                  <a16:creationId xmlns:a16="http://schemas.microsoft.com/office/drawing/2014/main" id="{1B3EEA34-EB59-48A6-B273-21904666658B}"/>
                </a:ext>
              </a:extLst>
            </p:cNvPr>
            <p:cNvSpPr>
              <a:spLocks noChangeShapeType="1"/>
            </p:cNvSpPr>
            <p:nvPr/>
          </p:nvSpPr>
          <p:spPr bwMode="auto">
            <a:xfrm>
              <a:off x="3840" y="288"/>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7" name="Line 11">
              <a:extLst>
                <a:ext uri="{FF2B5EF4-FFF2-40B4-BE49-F238E27FC236}">
                  <a16:creationId xmlns:a16="http://schemas.microsoft.com/office/drawing/2014/main" id="{EDF73D92-9042-4571-8840-D0F18BD554D1}"/>
                </a:ext>
              </a:extLst>
            </p:cNvPr>
            <p:cNvSpPr>
              <a:spLocks noChangeShapeType="1"/>
            </p:cNvSpPr>
            <p:nvPr/>
          </p:nvSpPr>
          <p:spPr bwMode="auto">
            <a:xfrm>
              <a:off x="4416" y="288"/>
              <a:ext cx="0" cy="11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8" name="Line 12">
              <a:extLst>
                <a:ext uri="{FF2B5EF4-FFF2-40B4-BE49-F238E27FC236}">
                  <a16:creationId xmlns:a16="http://schemas.microsoft.com/office/drawing/2014/main" id="{86517CEA-541C-41A5-BE5A-2A3B023B969F}"/>
                </a:ext>
              </a:extLst>
            </p:cNvPr>
            <p:cNvSpPr>
              <a:spLocks noChangeShapeType="1"/>
            </p:cNvSpPr>
            <p:nvPr/>
          </p:nvSpPr>
          <p:spPr bwMode="auto">
            <a:xfrm>
              <a:off x="2160" y="496"/>
              <a:ext cx="27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9" name="Line 13">
              <a:extLst>
                <a:ext uri="{FF2B5EF4-FFF2-40B4-BE49-F238E27FC236}">
                  <a16:creationId xmlns:a16="http://schemas.microsoft.com/office/drawing/2014/main" id="{4DA866B7-CCF7-4F1B-A386-B206B16E2D97}"/>
                </a:ext>
              </a:extLst>
            </p:cNvPr>
            <p:cNvSpPr>
              <a:spLocks noChangeShapeType="1"/>
            </p:cNvSpPr>
            <p:nvPr/>
          </p:nvSpPr>
          <p:spPr bwMode="auto">
            <a:xfrm>
              <a:off x="2160" y="720"/>
              <a:ext cx="27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0" name="Line 14">
              <a:extLst>
                <a:ext uri="{FF2B5EF4-FFF2-40B4-BE49-F238E27FC236}">
                  <a16:creationId xmlns:a16="http://schemas.microsoft.com/office/drawing/2014/main" id="{78606CE7-385B-42C2-9CA5-ED1630EFB61C}"/>
                </a:ext>
              </a:extLst>
            </p:cNvPr>
            <p:cNvSpPr>
              <a:spLocks noChangeShapeType="1"/>
            </p:cNvSpPr>
            <p:nvPr/>
          </p:nvSpPr>
          <p:spPr bwMode="auto">
            <a:xfrm>
              <a:off x="2160" y="960"/>
              <a:ext cx="27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1" name="Line 15">
              <a:extLst>
                <a:ext uri="{FF2B5EF4-FFF2-40B4-BE49-F238E27FC236}">
                  <a16:creationId xmlns:a16="http://schemas.microsoft.com/office/drawing/2014/main" id="{8A7940DB-39A8-409E-9602-7EF9EAA916BC}"/>
                </a:ext>
              </a:extLst>
            </p:cNvPr>
            <p:cNvSpPr>
              <a:spLocks noChangeShapeType="1"/>
            </p:cNvSpPr>
            <p:nvPr/>
          </p:nvSpPr>
          <p:spPr bwMode="auto">
            <a:xfrm>
              <a:off x="2160" y="1176"/>
              <a:ext cx="27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16752" name="Text Box 16">
            <a:extLst>
              <a:ext uri="{FF2B5EF4-FFF2-40B4-BE49-F238E27FC236}">
                <a16:creationId xmlns:a16="http://schemas.microsoft.com/office/drawing/2014/main" id="{9C2B8F7C-F526-41B4-99F9-46BA2EBDEC7B}"/>
              </a:ext>
            </a:extLst>
          </p:cNvPr>
          <p:cNvSpPr txBox="1">
            <a:spLocks noChangeArrowheads="1"/>
          </p:cNvSpPr>
          <p:nvPr/>
        </p:nvSpPr>
        <p:spPr bwMode="auto">
          <a:xfrm>
            <a:off x="533400" y="4343400"/>
            <a:ext cx="1981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400">
                <a:latin typeface="Times New Roman" panose="02020603050405020304" pitchFamily="18" charset="0"/>
              </a:rPr>
              <a:t>A 5x5 mask approximating a Gaussian</a:t>
            </a:r>
          </a:p>
        </p:txBody>
      </p:sp>
    </p:spTree>
    <p:extLst>
      <p:ext uri="{BB962C8B-B14F-4D97-AF65-F5344CB8AC3E}">
        <p14:creationId xmlns:p14="http://schemas.microsoft.com/office/powerpoint/2010/main" val="610411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315E4C4-E7BC-4A84-8402-2A0370909EC1}"/>
              </a:ext>
            </a:extLst>
          </p:cNvPr>
          <p:cNvSpPr>
            <a:spLocks noGrp="1" noChangeArrowheads="1"/>
          </p:cNvSpPr>
          <p:nvPr>
            <p:ph type="title"/>
          </p:nvPr>
        </p:nvSpPr>
        <p:spPr/>
        <p:txBody>
          <a:bodyPr/>
          <a:lstStyle/>
          <a:p>
            <a:r>
              <a:rPr lang="en-US" altLang="en-US"/>
              <a:t>Identity point function</a:t>
            </a:r>
          </a:p>
        </p:txBody>
      </p:sp>
      <p:sp>
        <p:nvSpPr>
          <p:cNvPr id="25603" name="Rectangle 3">
            <a:extLst>
              <a:ext uri="{FF2B5EF4-FFF2-40B4-BE49-F238E27FC236}">
                <a16:creationId xmlns:a16="http://schemas.microsoft.com/office/drawing/2014/main" id="{0EA2DB43-EAA1-4DFA-9672-104D9AF4BF9A}"/>
              </a:ext>
            </a:extLst>
          </p:cNvPr>
          <p:cNvSpPr>
            <a:spLocks noGrp="1" noChangeArrowheads="1"/>
          </p:cNvSpPr>
          <p:nvPr>
            <p:ph type="body" idx="1"/>
          </p:nvPr>
        </p:nvSpPr>
        <p:spPr/>
        <p:txBody>
          <a:bodyPr/>
          <a:lstStyle/>
          <a:p>
            <a:r>
              <a:rPr lang="en-US" altLang="en-US" dirty="0">
                <a:latin typeface="CMSS10" charset="0"/>
              </a:rPr>
              <a:t>Let </a:t>
            </a:r>
            <a:r>
              <a:rPr lang="en-US" altLang="en-US" i="1" dirty="0">
                <a:latin typeface="CMMI12" charset="0"/>
              </a:rPr>
              <a:t>g</a:t>
            </a:r>
            <a:r>
              <a:rPr lang="en-US" altLang="en-US" dirty="0">
                <a:latin typeface="CMR17" charset="0"/>
              </a:rPr>
              <a:t>(</a:t>
            </a:r>
            <a:r>
              <a:rPr lang="en-US" altLang="en-US" i="1" dirty="0">
                <a:latin typeface="CMMI12" charset="0"/>
              </a:rPr>
              <a:t>l</a:t>
            </a:r>
            <a:r>
              <a:rPr lang="en-US" altLang="en-US" dirty="0">
                <a:latin typeface="CMR17" charset="0"/>
              </a:rPr>
              <a:t>) = </a:t>
            </a:r>
            <a:r>
              <a:rPr lang="en-US" altLang="en-US" i="1" dirty="0">
                <a:latin typeface="CMMI12" charset="0"/>
              </a:rPr>
              <a:t>l </a:t>
            </a:r>
            <a:r>
              <a:rPr lang="en-US" altLang="en-US" dirty="0">
                <a:latin typeface="CMR17" charset="0"/>
              </a:rPr>
              <a:t>(</a:t>
            </a:r>
            <a:r>
              <a:rPr lang="en-US" altLang="en-US" i="1" dirty="0">
                <a:latin typeface="CMMI12" charset="0"/>
              </a:rPr>
              <a:t>l </a:t>
            </a:r>
            <a:r>
              <a:rPr lang="en-US" altLang="en-US" dirty="0">
                <a:latin typeface="CMR17" charset="0"/>
              </a:rPr>
              <a:t>= 0,…,255)</a:t>
            </a:r>
            <a:r>
              <a:rPr lang="en-US" altLang="en-US" dirty="0">
                <a:latin typeface="CMSS10" charset="0"/>
              </a:rPr>
              <a:t>.</a:t>
            </a:r>
          </a:p>
          <a:p>
            <a:pPr lvl="1">
              <a:buFontTx/>
              <a:buNone/>
            </a:pPr>
            <a:r>
              <a:rPr lang="en-US" altLang="en-US" i="1" dirty="0">
                <a:latin typeface="CMMI12" charset="0"/>
              </a:rPr>
              <a:t>B</a:t>
            </a:r>
            <a:r>
              <a:rPr lang="en-US" altLang="en-US" dirty="0">
                <a:latin typeface="CMR17" charset="0"/>
              </a:rPr>
              <a:t>(</a:t>
            </a:r>
            <a:r>
              <a:rPr lang="en-US" altLang="en-US" i="1" dirty="0" err="1">
                <a:latin typeface="CMMI12" charset="0"/>
              </a:rPr>
              <a:t>i,j</a:t>
            </a:r>
            <a:r>
              <a:rPr lang="en-US" altLang="en-US" dirty="0">
                <a:latin typeface="CMR17" charset="0"/>
              </a:rPr>
              <a:t>) = </a:t>
            </a:r>
            <a:r>
              <a:rPr lang="en-US" altLang="en-US" i="1" dirty="0">
                <a:latin typeface="CMMI12" charset="0"/>
              </a:rPr>
              <a:t>g</a:t>
            </a:r>
            <a:r>
              <a:rPr lang="en-US" altLang="en-US" dirty="0">
                <a:latin typeface="CMR17" charset="0"/>
              </a:rPr>
              <a:t>(</a:t>
            </a:r>
            <a:r>
              <a:rPr lang="en-US" altLang="en-US" i="1" dirty="0">
                <a:latin typeface="CMMI12" charset="0"/>
              </a:rPr>
              <a:t>A</a:t>
            </a:r>
            <a:r>
              <a:rPr lang="en-US" altLang="en-US" dirty="0">
                <a:latin typeface="CMR17" charset="0"/>
              </a:rPr>
              <a:t>(</a:t>
            </a:r>
            <a:r>
              <a:rPr lang="en-US" altLang="en-US" i="1" dirty="0" err="1">
                <a:latin typeface="CMMI12" charset="0"/>
              </a:rPr>
              <a:t>i,j</a:t>
            </a:r>
            <a:r>
              <a:rPr lang="en-US" altLang="en-US" dirty="0">
                <a:latin typeface="CMR17" charset="0"/>
              </a:rPr>
              <a:t>))</a:t>
            </a:r>
            <a:r>
              <a:rPr lang="en-US" altLang="en-US" i="1" dirty="0">
                <a:latin typeface="CMMI12" charset="0"/>
              </a:rPr>
              <a:t>; </a:t>
            </a:r>
            <a:r>
              <a:rPr lang="en-US" altLang="en-US" i="1" dirty="0" err="1">
                <a:latin typeface="CMMI12" charset="0"/>
              </a:rPr>
              <a:t>i</a:t>
            </a:r>
            <a:r>
              <a:rPr lang="en-US" altLang="en-US" i="1" dirty="0">
                <a:latin typeface="CMMI12" charset="0"/>
              </a:rPr>
              <a:t> </a:t>
            </a:r>
            <a:r>
              <a:rPr lang="en-US" altLang="en-US" dirty="0">
                <a:latin typeface="CMR17" charset="0"/>
              </a:rPr>
              <a:t>= 0,…,</a:t>
            </a:r>
            <a:r>
              <a:rPr lang="en-US" altLang="en-US" i="1" dirty="0">
                <a:latin typeface="CMMI12" charset="0"/>
              </a:rPr>
              <a:t>N-1; j </a:t>
            </a:r>
            <a:r>
              <a:rPr lang="en-US" altLang="en-US" dirty="0">
                <a:latin typeface="CMR17" charset="0"/>
              </a:rPr>
              <a:t>= 0,…,</a:t>
            </a:r>
            <a:r>
              <a:rPr lang="en-US" altLang="en-US" i="1" dirty="0">
                <a:latin typeface="CMMI12" charset="0"/>
              </a:rPr>
              <a:t>M-1</a:t>
            </a:r>
            <a:endParaRPr lang="en-US" altLang="en-US" dirty="0">
              <a:latin typeface="CMR17" charset="0"/>
            </a:endParaRPr>
          </a:p>
          <a:p>
            <a:pPr lvl="2">
              <a:buFontTx/>
              <a:buNone/>
            </a:pPr>
            <a:r>
              <a:rPr lang="en-US" altLang="en-US" dirty="0">
                <a:latin typeface="CMR17" charset="0"/>
              </a:rPr>
              <a:t>     = </a:t>
            </a:r>
            <a:r>
              <a:rPr lang="en-US" altLang="en-US" i="1" dirty="0">
                <a:latin typeface="CMMI12" charset="0"/>
              </a:rPr>
              <a:t>A</a:t>
            </a:r>
            <a:r>
              <a:rPr lang="en-US" altLang="en-US" dirty="0">
                <a:latin typeface="CMR17" charset="0"/>
              </a:rPr>
              <a:t>(</a:t>
            </a:r>
            <a:r>
              <a:rPr lang="en-US" altLang="en-US" i="1" dirty="0" err="1">
                <a:latin typeface="CMMI12" charset="0"/>
              </a:rPr>
              <a:t>i,j</a:t>
            </a:r>
            <a:r>
              <a:rPr lang="en-US" altLang="en-US" dirty="0">
                <a:latin typeface="CMR17" charset="0"/>
              </a:rPr>
              <a:t>)</a:t>
            </a:r>
          </a:p>
          <a:p>
            <a:r>
              <a:rPr lang="en-US" altLang="en-US" dirty="0">
                <a:latin typeface="CMSS10" charset="0"/>
              </a:rPr>
              <a:t>In this case </a:t>
            </a:r>
            <a:r>
              <a:rPr lang="en-US" altLang="en-US" i="1" dirty="0">
                <a:latin typeface="CMMI12" charset="0"/>
              </a:rPr>
              <a:t>g</a:t>
            </a:r>
            <a:r>
              <a:rPr lang="en-US" altLang="en-US" dirty="0">
                <a:latin typeface="CMR17" charset="0"/>
              </a:rPr>
              <a:t>(</a:t>
            </a:r>
            <a:r>
              <a:rPr lang="en-US" altLang="en-US" i="1" dirty="0">
                <a:latin typeface="CMMI12" charset="0"/>
              </a:rPr>
              <a:t>A</a:t>
            </a:r>
            <a:r>
              <a:rPr lang="en-US" altLang="en-US" dirty="0">
                <a:latin typeface="CMR17" charset="0"/>
              </a:rPr>
              <a:t>(</a:t>
            </a:r>
            <a:r>
              <a:rPr lang="en-US" altLang="en-US" i="1" dirty="0" err="1">
                <a:latin typeface="CMMI12" charset="0"/>
              </a:rPr>
              <a:t>i</a:t>
            </a:r>
            <a:r>
              <a:rPr lang="en-US" altLang="en-US" i="1" dirty="0">
                <a:latin typeface="CMMI12" charset="0"/>
              </a:rPr>
              <a:t>; j</a:t>
            </a:r>
            <a:r>
              <a:rPr lang="en-US" altLang="en-US" dirty="0">
                <a:latin typeface="CMR17" charset="0"/>
              </a:rPr>
              <a:t>)) </a:t>
            </a:r>
            <a:r>
              <a:rPr lang="en-US" altLang="en-US" i="1" dirty="0">
                <a:latin typeface="CMSY10" charset="0"/>
              </a:rPr>
              <a:t>belongs to {0,…,255} </a:t>
            </a:r>
            <a:r>
              <a:rPr lang="en-US" altLang="en-US" dirty="0">
                <a:latin typeface="CMSS10" charset="0"/>
              </a:rPr>
              <a:t>so no further processing is necessary to ensure </a:t>
            </a:r>
            <a:r>
              <a:rPr lang="en-US" altLang="en-US" dirty="0">
                <a:latin typeface="CMBX12" charset="0"/>
              </a:rPr>
              <a:t>B </a:t>
            </a:r>
            <a:r>
              <a:rPr lang="en-US" altLang="en-US" dirty="0">
                <a:latin typeface="CMSS10" charset="0"/>
              </a:rPr>
              <a:t>is an image matrix.</a:t>
            </a:r>
          </a:p>
          <a:p>
            <a:r>
              <a:rPr lang="en-US" altLang="en-US" dirty="0">
                <a:latin typeface="CMSS10" charset="0"/>
              </a:rPr>
              <a:t>Note also that </a:t>
            </a:r>
            <a:r>
              <a:rPr lang="en-US" altLang="en-US" dirty="0">
                <a:latin typeface="CMBX12" charset="0"/>
              </a:rPr>
              <a:t>B </a:t>
            </a:r>
            <a:r>
              <a:rPr lang="en-US" altLang="en-US" dirty="0">
                <a:latin typeface="CMR17" charset="0"/>
              </a:rPr>
              <a:t>= </a:t>
            </a:r>
            <a:r>
              <a:rPr lang="en-US" altLang="en-US" dirty="0">
                <a:latin typeface="CMBX12" charset="0"/>
              </a:rPr>
              <a:t>A </a:t>
            </a:r>
            <a:r>
              <a:rPr lang="en-US" altLang="en-US" dirty="0">
                <a:latin typeface="CMSS10" charset="0"/>
              </a:rPr>
              <a:t>and hence </a:t>
            </a:r>
            <a:r>
              <a:rPr lang="en-US" altLang="en-US" i="1" dirty="0" err="1">
                <a:latin typeface="CMMI12" charset="0"/>
              </a:rPr>
              <a:t>h</a:t>
            </a:r>
            <a:r>
              <a:rPr lang="en-US" altLang="en-US" i="1" baseline="-25000" dirty="0" err="1">
                <a:latin typeface="CMMI12" charset="0"/>
              </a:rPr>
              <a:t>A</a:t>
            </a:r>
            <a:r>
              <a:rPr lang="en-US" altLang="en-US" dirty="0">
                <a:latin typeface="CMR17" charset="0"/>
              </a:rPr>
              <a:t>(</a:t>
            </a:r>
            <a:r>
              <a:rPr lang="en-US" altLang="en-US" i="1" dirty="0">
                <a:latin typeface="CMMI12" charset="0"/>
              </a:rPr>
              <a:t>l</a:t>
            </a:r>
            <a:r>
              <a:rPr lang="en-US" altLang="en-US" dirty="0">
                <a:latin typeface="CMR17" charset="0"/>
              </a:rPr>
              <a:t>)=</a:t>
            </a:r>
            <a:r>
              <a:rPr lang="en-US" altLang="en-US" i="1" dirty="0" err="1">
                <a:latin typeface="CMMI12" charset="0"/>
              </a:rPr>
              <a:t>h</a:t>
            </a:r>
            <a:r>
              <a:rPr lang="en-US" altLang="en-US" i="1" baseline="-25000" dirty="0" err="1">
                <a:latin typeface="CMMI12" charset="0"/>
              </a:rPr>
              <a:t>B</a:t>
            </a:r>
            <a:r>
              <a:rPr lang="en-US" altLang="en-US" dirty="0">
                <a:latin typeface="CMR17" charset="0"/>
              </a:rPr>
              <a:t>(</a:t>
            </a:r>
            <a:r>
              <a:rPr lang="en-US" altLang="en-US" i="1" dirty="0">
                <a:latin typeface="CMMI12" charset="0"/>
              </a:rPr>
              <a:t>l</a:t>
            </a:r>
            <a:r>
              <a:rPr lang="en-US" altLang="en-US" dirty="0">
                <a:latin typeface="CMR17" charset="0"/>
              </a:rPr>
              <a:t>).</a:t>
            </a:r>
            <a:endParaRPr lang="en-US" altLang="en-US" dirty="0">
              <a:latin typeface="CMSS10" charset="0"/>
            </a:endParaRPr>
          </a:p>
          <a:p>
            <a:endParaRPr lang="en-US" altLang="en-US" dirty="0"/>
          </a:p>
        </p:txBody>
      </p:sp>
    </p:spTree>
    <p:extLst>
      <p:ext uri="{BB962C8B-B14F-4D97-AF65-F5344CB8AC3E}">
        <p14:creationId xmlns:p14="http://schemas.microsoft.com/office/powerpoint/2010/main" val="621207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2"/>
          <p:cNvSpPr txBox="1">
            <a:spLocks noChangeArrowheads="1"/>
          </p:cNvSpPr>
          <p:nvPr/>
        </p:nvSpPr>
        <p:spPr bwMode="auto">
          <a:xfrm>
            <a:off x="230188" y="-100013"/>
            <a:ext cx="3189287"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Image Negative</a:t>
            </a:r>
          </a:p>
        </p:txBody>
      </p:sp>
      <p:sp>
        <p:nvSpPr>
          <p:cNvPr id="13316" name="Text Box 5"/>
          <p:cNvSpPr txBox="1">
            <a:spLocks noChangeArrowheads="1"/>
          </p:cNvSpPr>
          <p:nvPr/>
        </p:nvSpPr>
        <p:spPr bwMode="auto">
          <a:xfrm>
            <a:off x="0" y="1052513"/>
            <a:ext cx="1050925" cy="519112"/>
          </a:xfrm>
          <a:prstGeom prst="rect">
            <a:avLst/>
          </a:prstGeom>
          <a:noFill/>
          <a:ln w="9525">
            <a:noFill/>
            <a:miter lim="800000"/>
            <a:headEnd/>
            <a:tailEnd/>
          </a:ln>
        </p:spPr>
        <p:txBody>
          <a:bodyPr wrap="none">
            <a:spAutoFit/>
          </a:bodyPr>
          <a:lstStyle/>
          <a:p>
            <a:pPr eaLnBrk="1" hangingPunct="1"/>
            <a:r>
              <a:rPr lang="en-US" sz="2800"/>
              <a:t>White</a:t>
            </a:r>
            <a:endParaRPr lang="th-TH" sz="2800"/>
          </a:p>
        </p:txBody>
      </p:sp>
      <p:sp>
        <p:nvSpPr>
          <p:cNvPr id="13317" name="Text Box 6"/>
          <p:cNvSpPr txBox="1">
            <a:spLocks noChangeArrowheads="1"/>
          </p:cNvSpPr>
          <p:nvPr/>
        </p:nvSpPr>
        <p:spPr bwMode="auto">
          <a:xfrm>
            <a:off x="107950" y="4295775"/>
            <a:ext cx="1011238" cy="519113"/>
          </a:xfrm>
          <a:prstGeom prst="rect">
            <a:avLst/>
          </a:prstGeom>
          <a:noFill/>
          <a:ln w="9525">
            <a:noFill/>
            <a:miter lim="800000"/>
            <a:headEnd/>
            <a:tailEnd/>
          </a:ln>
        </p:spPr>
        <p:txBody>
          <a:bodyPr wrap="none">
            <a:spAutoFit/>
          </a:bodyPr>
          <a:lstStyle/>
          <a:p>
            <a:pPr eaLnBrk="1" hangingPunct="1"/>
            <a:r>
              <a:rPr lang="en-US" sz="2800"/>
              <a:t>Black</a:t>
            </a:r>
            <a:endParaRPr lang="th-TH" sz="2800"/>
          </a:p>
        </p:txBody>
      </p:sp>
      <p:sp>
        <p:nvSpPr>
          <p:cNvPr id="13318" name="Text Box 7"/>
          <p:cNvSpPr txBox="1">
            <a:spLocks noChangeArrowheads="1"/>
          </p:cNvSpPr>
          <p:nvPr/>
        </p:nvSpPr>
        <p:spPr bwMode="auto">
          <a:xfrm>
            <a:off x="1828800" y="5029200"/>
            <a:ext cx="2246313" cy="519113"/>
          </a:xfrm>
          <a:prstGeom prst="rect">
            <a:avLst/>
          </a:prstGeom>
          <a:noFill/>
          <a:ln w="9525">
            <a:noFill/>
            <a:miter lim="800000"/>
            <a:headEnd/>
            <a:tailEnd/>
          </a:ln>
        </p:spPr>
        <p:txBody>
          <a:bodyPr wrap="none">
            <a:spAutoFit/>
          </a:bodyPr>
          <a:lstStyle/>
          <a:p>
            <a:pPr eaLnBrk="1" hangingPunct="1"/>
            <a:r>
              <a:rPr lang="en-US" sz="2800"/>
              <a:t>Input intensity</a:t>
            </a:r>
          </a:p>
        </p:txBody>
      </p:sp>
      <p:sp>
        <p:nvSpPr>
          <p:cNvPr id="13319" name="Text Box 8"/>
          <p:cNvSpPr txBox="1">
            <a:spLocks noChangeArrowheads="1"/>
          </p:cNvSpPr>
          <p:nvPr/>
        </p:nvSpPr>
        <p:spPr bwMode="auto">
          <a:xfrm rot="-5400000">
            <a:off x="-624711" y="2696357"/>
            <a:ext cx="2482850" cy="519112"/>
          </a:xfrm>
          <a:prstGeom prst="rect">
            <a:avLst/>
          </a:prstGeom>
          <a:noFill/>
          <a:ln w="9525">
            <a:noFill/>
            <a:miter lim="800000"/>
            <a:headEnd/>
            <a:tailEnd/>
          </a:ln>
        </p:spPr>
        <p:txBody>
          <a:bodyPr wrap="none">
            <a:spAutoFit/>
          </a:bodyPr>
          <a:lstStyle/>
          <a:p>
            <a:pPr eaLnBrk="1" hangingPunct="1"/>
            <a:r>
              <a:rPr lang="en-US" sz="2800" dirty="0"/>
              <a:t>Output intensity</a:t>
            </a:r>
          </a:p>
        </p:txBody>
      </p:sp>
      <p:pic>
        <p:nvPicPr>
          <p:cNvPr id="13320" name="Picture 9"/>
          <p:cNvPicPr>
            <a:picLocks noChangeAspect="1" noChangeArrowheads="1"/>
          </p:cNvPicPr>
          <p:nvPr/>
        </p:nvPicPr>
        <p:blipFill>
          <a:blip r:embed="rId2"/>
          <a:srcRect r="60014"/>
          <a:stretch>
            <a:fillRect/>
          </a:stretch>
        </p:blipFill>
        <p:spPr bwMode="auto">
          <a:xfrm>
            <a:off x="6248400" y="609600"/>
            <a:ext cx="2525713" cy="2994025"/>
          </a:xfrm>
          <a:prstGeom prst="rect">
            <a:avLst/>
          </a:prstGeom>
          <a:noFill/>
          <a:ln w="9525">
            <a:noFill/>
            <a:miter lim="800000"/>
            <a:headEnd/>
            <a:tailEnd/>
          </a:ln>
        </p:spPr>
      </p:pic>
      <p:pic>
        <p:nvPicPr>
          <p:cNvPr id="13321" name="Picture 10"/>
          <p:cNvPicPr>
            <a:picLocks noChangeAspect="1" noChangeArrowheads="1"/>
          </p:cNvPicPr>
          <p:nvPr/>
        </p:nvPicPr>
        <p:blipFill>
          <a:blip r:embed="rId2"/>
          <a:srcRect l="39986" r="20206"/>
          <a:stretch>
            <a:fillRect/>
          </a:stretch>
        </p:blipFill>
        <p:spPr bwMode="auto">
          <a:xfrm>
            <a:off x="6248400" y="3657600"/>
            <a:ext cx="2514600" cy="2994025"/>
          </a:xfrm>
          <a:prstGeom prst="rect">
            <a:avLst/>
          </a:prstGeom>
          <a:noFill/>
          <a:ln w="9525">
            <a:noFill/>
            <a:miter lim="800000"/>
            <a:headEnd/>
            <a:tailEnd/>
          </a:ln>
        </p:spPr>
      </p:pic>
      <p:sp>
        <p:nvSpPr>
          <p:cNvPr id="13322" name="Line 11"/>
          <p:cNvSpPr>
            <a:spLocks noChangeShapeType="1"/>
          </p:cNvSpPr>
          <p:nvPr/>
        </p:nvSpPr>
        <p:spPr bwMode="auto">
          <a:xfrm flipV="1">
            <a:off x="4267200" y="4191000"/>
            <a:ext cx="0" cy="533400"/>
          </a:xfrm>
          <a:prstGeom prst="line">
            <a:avLst/>
          </a:prstGeom>
          <a:noFill/>
          <a:ln w="25400">
            <a:solidFill>
              <a:schemeClr val="accent2"/>
            </a:solidFill>
            <a:round/>
            <a:headEnd/>
            <a:tailEnd type="triangle" w="med" len="med"/>
          </a:ln>
        </p:spPr>
        <p:txBody>
          <a:bodyPr/>
          <a:lstStyle/>
          <a:p>
            <a:endParaRPr lang="en-US"/>
          </a:p>
        </p:txBody>
      </p:sp>
      <p:sp>
        <p:nvSpPr>
          <p:cNvPr id="13323" name="Line 12"/>
          <p:cNvSpPr>
            <a:spLocks noChangeShapeType="1"/>
          </p:cNvSpPr>
          <p:nvPr/>
        </p:nvSpPr>
        <p:spPr bwMode="auto">
          <a:xfrm flipH="1">
            <a:off x="1066800" y="4191000"/>
            <a:ext cx="3200400" cy="0"/>
          </a:xfrm>
          <a:prstGeom prst="line">
            <a:avLst/>
          </a:prstGeom>
          <a:noFill/>
          <a:ln w="25400">
            <a:solidFill>
              <a:schemeClr val="accent2"/>
            </a:solidFill>
            <a:round/>
            <a:headEnd/>
            <a:tailEnd type="triangle" w="med" len="med"/>
          </a:ln>
        </p:spPr>
        <p:txBody>
          <a:bodyPr/>
          <a:lstStyle/>
          <a:p>
            <a:endParaRPr lang="en-US"/>
          </a:p>
        </p:txBody>
      </p:sp>
      <p:sp>
        <p:nvSpPr>
          <p:cNvPr id="13324" name="Line 13"/>
          <p:cNvSpPr>
            <a:spLocks noChangeShapeType="1"/>
          </p:cNvSpPr>
          <p:nvPr/>
        </p:nvSpPr>
        <p:spPr bwMode="auto">
          <a:xfrm flipV="1">
            <a:off x="1524000" y="1447800"/>
            <a:ext cx="0" cy="3200400"/>
          </a:xfrm>
          <a:prstGeom prst="line">
            <a:avLst/>
          </a:prstGeom>
          <a:noFill/>
          <a:ln w="25400">
            <a:solidFill>
              <a:srgbClr val="FF0000"/>
            </a:solidFill>
            <a:round/>
            <a:headEnd/>
            <a:tailEnd type="triangle" w="med" len="med"/>
          </a:ln>
        </p:spPr>
        <p:txBody>
          <a:bodyPr/>
          <a:lstStyle/>
          <a:p>
            <a:endParaRPr lang="en-US"/>
          </a:p>
        </p:txBody>
      </p:sp>
      <p:sp>
        <p:nvSpPr>
          <p:cNvPr id="13325" name="Line 14"/>
          <p:cNvSpPr>
            <a:spLocks noChangeShapeType="1"/>
          </p:cNvSpPr>
          <p:nvPr/>
        </p:nvSpPr>
        <p:spPr bwMode="auto">
          <a:xfrm flipH="1">
            <a:off x="1066800" y="1447800"/>
            <a:ext cx="457200" cy="0"/>
          </a:xfrm>
          <a:prstGeom prst="line">
            <a:avLst/>
          </a:prstGeom>
          <a:noFill/>
          <a:ln w="25400">
            <a:solidFill>
              <a:srgbClr val="FF0000"/>
            </a:solidFill>
            <a:round/>
            <a:headEnd/>
            <a:tailEnd type="triangle" w="med" len="med"/>
          </a:ln>
        </p:spPr>
        <p:txBody>
          <a:bodyPr/>
          <a:lstStyle/>
          <a:p>
            <a:endParaRPr lang="en-US"/>
          </a:p>
        </p:txBody>
      </p:sp>
      <p:sp>
        <p:nvSpPr>
          <p:cNvPr id="13326" name="Line 15"/>
          <p:cNvSpPr>
            <a:spLocks noChangeShapeType="1"/>
          </p:cNvSpPr>
          <p:nvPr/>
        </p:nvSpPr>
        <p:spPr bwMode="auto">
          <a:xfrm>
            <a:off x="990600" y="914400"/>
            <a:ext cx="3810000" cy="3810000"/>
          </a:xfrm>
          <a:prstGeom prst="line">
            <a:avLst/>
          </a:prstGeom>
          <a:noFill/>
          <a:ln w="9525">
            <a:solidFill>
              <a:schemeClr val="tx1"/>
            </a:solidFill>
            <a:round/>
            <a:headEnd/>
            <a:tailEnd/>
          </a:ln>
        </p:spPr>
        <p:txBody>
          <a:bodyPr/>
          <a:lstStyle/>
          <a:p>
            <a:endParaRPr lang="en-US"/>
          </a:p>
        </p:txBody>
      </p:sp>
      <p:sp>
        <p:nvSpPr>
          <p:cNvPr id="13327" name="Line 16"/>
          <p:cNvSpPr>
            <a:spLocks noChangeShapeType="1"/>
          </p:cNvSpPr>
          <p:nvPr/>
        </p:nvSpPr>
        <p:spPr bwMode="auto">
          <a:xfrm>
            <a:off x="1066800" y="838200"/>
            <a:ext cx="0" cy="3962400"/>
          </a:xfrm>
          <a:prstGeom prst="line">
            <a:avLst/>
          </a:prstGeom>
          <a:noFill/>
          <a:ln w="9525">
            <a:solidFill>
              <a:schemeClr val="tx1"/>
            </a:solidFill>
            <a:round/>
            <a:headEnd/>
            <a:tailEnd/>
          </a:ln>
        </p:spPr>
        <p:txBody>
          <a:bodyPr/>
          <a:lstStyle/>
          <a:p>
            <a:endParaRPr lang="en-US"/>
          </a:p>
        </p:txBody>
      </p:sp>
      <p:sp>
        <p:nvSpPr>
          <p:cNvPr id="13328" name="Line 17"/>
          <p:cNvSpPr>
            <a:spLocks noChangeShapeType="1"/>
          </p:cNvSpPr>
          <p:nvPr/>
        </p:nvSpPr>
        <p:spPr bwMode="auto">
          <a:xfrm>
            <a:off x="990600" y="4724400"/>
            <a:ext cx="3962400" cy="0"/>
          </a:xfrm>
          <a:prstGeom prst="line">
            <a:avLst/>
          </a:prstGeom>
          <a:noFill/>
          <a:ln w="9525">
            <a:solidFill>
              <a:schemeClr val="tx1"/>
            </a:solidFill>
            <a:round/>
            <a:headEnd/>
            <a:tailEnd/>
          </a:ln>
        </p:spPr>
        <p:txBody>
          <a:bodyPr/>
          <a:lstStyle/>
          <a:p>
            <a:endParaRPr lang="en-US"/>
          </a:p>
        </p:txBody>
      </p:sp>
      <p:sp>
        <p:nvSpPr>
          <p:cNvPr id="13329" name="Text Box 18"/>
          <p:cNvSpPr txBox="1">
            <a:spLocks noChangeArrowheads="1"/>
          </p:cNvSpPr>
          <p:nvPr/>
        </p:nvSpPr>
        <p:spPr bwMode="auto">
          <a:xfrm>
            <a:off x="6477000" y="685800"/>
            <a:ext cx="1535113" cy="1006475"/>
          </a:xfrm>
          <a:prstGeom prst="rect">
            <a:avLst/>
          </a:prstGeom>
          <a:noFill/>
          <a:ln w="9525">
            <a:noFill/>
            <a:miter lim="800000"/>
            <a:headEnd/>
            <a:tailEnd/>
          </a:ln>
        </p:spPr>
        <p:txBody>
          <a:bodyPr wrap="none">
            <a:spAutoFit/>
          </a:bodyPr>
          <a:lstStyle/>
          <a:p>
            <a:pPr algn="ctr" eaLnBrk="1" hangingPunct="1"/>
            <a:r>
              <a:rPr lang="en-US" sz="2000" dirty="0">
                <a:solidFill>
                  <a:schemeClr val="bg1"/>
                </a:solidFill>
              </a:rPr>
              <a:t>Original</a:t>
            </a:r>
          </a:p>
          <a:p>
            <a:pPr algn="ctr" eaLnBrk="1" hangingPunct="1"/>
            <a:r>
              <a:rPr lang="en-US" sz="2000" dirty="0">
                <a:solidFill>
                  <a:schemeClr val="bg1"/>
                </a:solidFill>
              </a:rPr>
              <a:t>digital</a:t>
            </a:r>
          </a:p>
          <a:p>
            <a:pPr algn="ctr" eaLnBrk="1" hangingPunct="1"/>
            <a:r>
              <a:rPr lang="en-US" sz="2000" dirty="0">
                <a:solidFill>
                  <a:schemeClr val="bg1"/>
                </a:solidFill>
              </a:rPr>
              <a:t>mammogram</a:t>
            </a:r>
          </a:p>
        </p:txBody>
      </p:sp>
      <p:graphicFrame>
        <p:nvGraphicFramePr>
          <p:cNvPr id="13314" name="Object 19"/>
          <p:cNvGraphicFramePr>
            <a:graphicFrameLocks noChangeAspect="1"/>
          </p:cNvGraphicFramePr>
          <p:nvPr/>
        </p:nvGraphicFramePr>
        <p:xfrm>
          <a:off x="2667000" y="1905000"/>
          <a:ext cx="1471613" cy="355600"/>
        </p:xfrm>
        <a:graphic>
          <a:graphicData uri="http://schemas.openxmlformats.org/presentationml/2006/ole">
            <mc:AlternateContent xmlns:mc="http://schemas.openxmlformats.org/markup-compatibility/2006">
              <mc:Choice xmlns:v="urn:schemas-microsoft-com:vml" Requires="v">
                <p:oleObj spid="_x0000_s338946" name="Equation" r:id="rId3" imgW="736280" imgH="177723" progId="">
                  <p:embed/>
                </p:oleObj>
              </mc:Choice>
              <mc:Fallback>
                <p:oleObj name="Equation" r:id="rId3" imgW="736280" imgH="177723" progId="">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905000"/>
                        <a:ext cx="1471613"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330" name="Text Box 20"/>
          <p:cNvSpPr txBox="1">
            <a:spLocks noChangeArrowheads="1"/>
          </p:cNvSpPr>
          <p:nvPr/>
        </p:nvSpPr>
        <p:spPr bwMode="auto">
          <a:xfrm>
            <a:off x="914400" y="5972175"/>
            <a:ext cx="4498975" cy="519113"/>
          </a:xfrm>
          <a:prstGeom prst="rect">
            <a:avLst/>
          </a:prstGeom>
          <a:noFill/>
          <a:ln w="9525">
            <a:noFill/>
            <a:miter lim="800000"/>
            <a:headEnd/>
            <a:tailEnd/>
          </a:ln>
        </p:spPr>
        <p:txBody>
          <a:bodyPr wrap="none">
            <a:spAutoFit/>
          </a:bodyPr>
          <a:lstStyle/>
          <a:p>
            <a:pPr eaLnBrk="1" hangingPunct="1"/>
            <a:r>
              <a:rPr lang="en-US" sz="2800"/>
              <a:t>L = the number of gray levels </a:t>
            </a:r>
            <a:endParaRPr lang="th-TH" sz="2800"/>
          </a:p>
        </p:txBody>
      </p:sp>
      <p:sp>
        <p:nvSpPr>
          <p:cNvPr id="13331" name="Text Box 21"/>
          <p:cNvSpPr txBox="1">
            <a:spLocks noChangeArrowheads="1"/>
          </p:cNvSpPr>
          <p:nvPr/>
        </p:nvSpPr>
        <p:spPr bwMode="auto">
          <a:xfrm>
            <a:off x="762000" y="4648200"/>
            <a:ext cx="361950" cy="519113"/>
          </a:xfrm>
          <a:prstGeom prst="rect">
            <a:avLst/>
          </a:prstGeom>
          <a:noFill/>
          <a:ln w="9525">
            <a:noFill/>
            <a:miter lim="800000"/>
            <a:headEnd/>
            <a:tailEnd/>
          </a:ln>
        </p:spPr>
        <p:txBody>
          <a:bodyPr wrap="none">
            <a:spAutoFit/>
          </a:bodyPr>
          <a:lstStyle/>
          <a:p>
            <a:pPr eaLnBrk="1" hangingPunct="1"/>
            <a:r>
              <a:rPr lang="en-US" sz="2800"/>
              <a:t>0</a:t>
            </a:r>
          </a:p>
        </p:txBody>
      </p:sp>
      <p:sp>
        <p:nvSpPr>
          <p:cNvPr id="13332" name="Text Box 22"/>
          <p:cNvSpPr txBox="1">
            <a:spLocks noChangeArrowheads="1"/>
          </p:cNvSpPr>
          <p:nvPr/>
        </p:nvSpPr>
        <p:spPr bwMode="auto">
          <a:xfrm>
            <a:off x="4479925" y="4662488"/>
            <a:ext cx="698500" cy="519112"/>
          </a:xfrm>
          <a:prstGeom prst="rect">
            <a:avLst/>
          </a:prstGeom>
          <a:noFill/>
          <a:ln w="9525">
            <a:noFill/>
            <a:miter lim="800000"/>
            <a:headEnd/>
            <a:tailEnd/>
          </a:ln>
        </p:spPr>
        <p:txBody>
          <a:bodyPr wrap="none">
            <a:spAutoFit/>
          </a:bodyPr>
          <a:lstStyle/>
          <a:p>
            <a:pPr eaLnBrk="1" hangingPunct="1"/>
            <a:r>
              <a:rPr lang="en-US" sz="2800"/>
              <a:t>L-1</a:t>
            </a:r>
          </a:p>
        </p:txBody>
      </p:sp>
      <p:sp>
        <p:nvSpPr>
          <p:cNvPr id="13333" name="Text Box 23"/>
          <p:cNvSpPr txBox="1">
            <a:spLocks noChangeArrowheads="1"/>
          </p:cNvSpPr>
          <p:nvPr/>
        </p:nvSpPr>
        <p:spPr bwMode="auto">
          <a:xfrm>
            <a:off x="457200" y="685800"/>
            <a:ext cx="698500" cy="519113"/>
          </a:xfrm>
          <a:prstGeom prst="rect">
            <a:avLst/>
          </a:prstGeom>
          <a:noFill/>
          <a:ln w="9525">
            <a:noFill/>
            <a:miter lim="800000"/>
            <a:headEnd/>
            <a:tailEnd/>
          </a:ln>
        </p:spPr>
        <p:txBody>
          <a:bodyPr wrap="none">
            <a:spAutoFit/>
          </a:bodyPr>
          <a:lstStyle/>
          <a:p>
            <a:pPr eaLnBrk="1" hangingPunct="1"/>
            <a:r>
              <a:rPr lang="en-US" sz="2800"/>
              <a:t>L-1</a:t>
            </a:r>
          </a:p>
        </p:txBody>
      </p:sp>
      <p:sp>
        <p:nvSpPr>
          <p:cNvPr id="13334" name="Text Box 24"/>
          <p:cNvSpPr txBox="1">
            <a:spLocks noChangeArrowheads="1"/>
          </p:cNvSpPr>
          <p:nvPr/>
        </p:nvSpPr>
        <p:spPr bwMode="auto">
          <a:xfrm>
            <a:off x="6477000" y="3733800"/>
            <a:ext cx="1535113" cy="1006475"/>
          </a:xfrm>
          <a:prstGeom prst="rect">
            <a:avLst/>
          </a:prstGeom>
          <a:noFill/>
          <a:ln w="9525">
            <a:noFill/>
            <a:miter lim="800000"/>
            <a:headEnd/>
            <a:tailEnd/>
          </a:ln>
        </p:spPr>
        <p:txBody>
          <a:bodyPr wrap="none">
            <a:spAutoFit/>
          </a:bodyPr>
          <a:lstStyle/>
          <a:p>
            <a:pPr algn="ctr" eaLnBrk="1" hangingPunct="1"/>
            <a:r>
              <a:rPr lang="en-US" sz="2000"/>
              <a:t>Negative</a:t>
            </a:r>
          </a:p>
          <a:p>
            <a:pPr algn="ctr" eaLnBrk="1" hangingPunct="1"/>
            <a:r>
              <a:rPr lang="en-US" sz="2000"/>
              <a:t>digital</a:t>
            </a:r>
          </a:p>
          <a:p>
            <a:pPr algn="ctr" eaLnBrk="1" hangingPunct="1"/>
            <a:r>
              <a:rPr lang="en-US" sz="2000"/>
              <a:t>mammogram</a:t>
            </a:r>
          </a:p>
        </p:txBody>
      </p:sp>
      <p:sp>
        <p:nvSpPr>
          <p:cNvPr id="13335" name="Text Box 2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3336" name="Text Box 27"/>
          <p:cNvSpPr txBox="1">
            <a:spLocks noChangeArrowheads="1"/>
          </p:cNvSpPr>
          <p:nvPr/>
        </p:nvSpPr>
        <p:spPr bwMode="auto">
          <a:xfrm>
            <a:off x="608013" y="4926013"/>
            <a:ext cx="1011237" cy="519112"/>
          </a:xfrm>
          <a:prstGeom prst="rect">
            <a:avLst/>
          </a:prstGeom>
          <a:noFill/>
          <a:ln w="9525">
            <a:noFill/>
            <a:miter lim="800000"/>
            <a:headEnd/>
            <a:tailEnd/>
          </a:ln>
        </p:spPr>
        <p:txBody>
          <a:bodyPr wrap="none">
            <a:spAutoFit/>
          </a:bodyPr>
          <a:lstStyle/>
          <a:p>
            <a:pPr eaLnBrk="1" hangingPunct="1"/>
            <a:r>
              <a:rPr lang="en-US" sz="2800"/>
              <a:t>Black</a:t>
            </a:r>
            <a:endParaRPr lang="th-TH" sz="2800"/>
          </a:p>
        </p:txBody>
      </p:sp>
      <p:sp>
        <p:nvSpPr>
          <p:cNvPr id="13337" name="Text Box 28"/>
          <p:cNvSpPr txBox="1">
            <a:spLocks noChangeArrowheads="1"/>
          </p:cNvSpPr>
          <p:nvPr/>
        </p:nvSpPr>
        <p:spPr bwMode="auto">
          <a:xfrm>
            <a:off x="4211638" y="5013325"/>
            <a:ext cx="1050925" cy="519113"/>
          </a:xfrm>
          <a:prstGeom prst="rect">
            <a:avLst/>
          </a:prstGeom>
          <a:noFill/>
          <a:ln w="9525">
            <a:noFill/>
            <a:miter lim="800000"/>
            <a:headEnd/>
            <a:tailEnd/>
          </a:ln>
        </p:spPr>
        <p:txBody>
          <a:bodyPr wrap="none">
            <a:spAutoFit/>
          </a:bodyPr>
          <a:lstStyle/>
          <a:p>
            <a:pPr eaLnBrk="1" hangingPunct="1"/>
            <a:r>
              <a:rPr lang="en-US" sz="2800"/>
              <a:t>White</a:t>
            </a:r>
            <a:endParaRPr lang="th-TH"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41EB2762-8A02-45DB-8F88-E936FB573432}"/>
              </a:ext>
            </a:extLst>
          </p:cNvPr>
          <p:cNvSpPr>
            <a:spLocks noGrp="1" noChangeArrowheads="1"/>
          </p:cNvSpPr>
          <p:nvPr>
            <p:ph type="title"/>
          </p:nvPr>
        </p:nvSpPr>
        <p:spPr/>
        <p:txBody>
          <a:bodyPr>
            <a:normAutofit fontScale="90000"/>
          </a:bodyPr>
          <a:lstStyle/>
          <a:p>
            <a:r>
              <a:rPr lang="en-US" altLang="en-US" dirty="0">
                <a:solidFill>
                  <a:schemeClr val="bg2">
                    <a:lumMod val="25000"/>
                  </a:schemeClr>
                </a:solidFill>
                <a:latin typeface="CMSSBX10" charset="0"/>
              </a:rPr>
              <a:t>Digital Negative</a:t>
            </a:r>
            <a:br>
              <a:rPr lang="en-US" altLang="en-US" dirty="0">
                <a:solidFill>
                  <a:schemeClr val="bg2">
                    <a:lumMod val="25000"/>
                  </a:schemeClr>
                </a:solidFill>
                <a:latin typeface="CMSSBX10" charset="0"/>
              </a:rPr>
            </a:br>
            <a:endParaRPr lang="en-US" altLang="en-US" dirty="0">
              <a:solidFill>
                <a:schemeClr val="tx1"/>
              </a:solidFill>
              <a:latin typeface="CMSSBX10" charset="0"/>
            </a:endParaRPr>
          </a:p>
        </p:txBody>
      </p:sp>
      <p:sp>
        <p:nvSpPr>
          <p:cNvPr id="26627" name="Rectangle 3">
            <a:extLst>
              <a:ext uri="{FF2B5EF4-FFF2-40B4-BE49-F238E27FC236}">
                <a16:creationId xmlns:a16="http://schemas.microsoft.com/office/drawing/2014/main" id="{D82D2677-1441-4935-A82A-DF8C6B54CDAC}"/>
              </a:ext>
            </a:extLst>
          </p:cNvPr>
          <p:cNvSpPr>
            <a:spLocks noGrp="1" noChangeArrowheads="1"/>
          </p:cNvSpPr>
          <p:nvPr>
            <p:ph type="body" idx="1"/>
          </p:nvPr>
        </p:nvSpPr>
        <p:spPr>
          <a:xfrm>
            <a:off x="457200" y="1600200"/>
            <a:ext cx="6905625" cy="1763713"/>
          </a:xfrm>
        </p:spPr>
        <p:txBody>
          <a:bodyPr>
            <a:normAutofit/>
          </a:bodyPr>
          <a:lstStyle/>
          <a:p>
            <a:r>
              <a:rPr lang="en-US" altLang="en-US" sz="2800" dirty="0">
                <a:latin typeface="CMSS10" charset="0"/>
              </a:rPr>
              <a:t>Let </a:t>
            </a:r>
            <a:r>
              <a:rPr lang="en-US" altLang="en-US" sz="2800" i="1" dirty="0">
                <a:latin typeface="CMMI12" charset="0"/>
              </a:rPr>
              <a:t>g</a:t>
            </a:r>
            <a:r>
              <a:rPr lang="en-US" altLang="en-US" sz="2800" dirty="0">
                <a:latin typeface="CMR17" charset="0"/>
              </a:rPr>
              <a:t>(</a:t>
            </a:r>
            <a:r>
              <a:rPr lang="en-US" altLang="en-US" sz="2800" i="1" dirty="0">
                <a:latin typeface="CMMI12" charset="0"/>
              </a:rPr>
              <a:t>l</a:t>
            </a:r>
            <a:r>
              <a:rPr lang="en-US" altLang="en-US" sz="2800" dirty="0">
                <a:latin typeface="CMR17" charset="0"/>
              </a:rPr>
              <a:t>) = 255-</a:t>
            </a:r>
            <a:r>
              <a:rPr lang="en-US" altLang="en-US" sz="2800" i="1" dirty="0">
                <a:latin typeface="CMMI12" charset="0"/>
              </a:rPr>
              <a:t>l </a:t>
            </a:r>
            <a:r>
              <a:rPr lang="en-US" altLang="en-US" sz="2800" dirty="0">
                <a:latin typeface="CMR17" charset="0"/>
              </a:rPr>
              <a:t>(</a:t>
            </a:r>
            <a:r>
              <a:rPr lang="en-US" altLang="en-US" sz="2800" i="1" dirty="0">
                <a:latin typeface="CMMI12" charset="0"/>
              </a:rPr>
              <a:t>l </a:t>
            </a:r>
            <a:r>
              <a:rPr lang="en-US" altLang="en-US" sz="2800" dirty="0">
                <a:latin typeface="CMR17" charset="0"/>
              </a:rPr>
              <a:t>= 0,…,255)</a:t>
            </a:r>
            <a:endParaRPr lang="en-US" altLang="en-US" sz="2800" dirty="0">
              <a:latin typeface="CMSS10" charset="0"/>
            </a:endParaRPr>
          </a:p>
          <a:p>
            <a:r>
              <a:rPr lang="en-US" altLang="en-US" sz="2800" i="1" dirty="0">
                <a:latin typeface="CMMI12" charset="0"/>
              </a:rPr>
              <a:t>B</a:t>
            </a:r>
            <a:r>
              <a:rPr lang="en-US" altLang="en-US" sz="2800" dirty="0">
                <a:latin typeface="CMR17" charset="0"/>
              </a:rPr>
              <a:t>(</a:t>
            </a:r>
            <a:r>
              <a:rPr lang="en-US" altLang="en-US" sz="2800" i="1" dirty="0" err="1">
                <a:latin typeface="CMMI12" charset="0"/>
              </a:rPr>
              <a:t>i,j</a:t>
            </a:r>
            <a:r>
              <a:rPr lang="en-US" altLang="en-US" sz="2800" dirty="0">
                <a:latin typeface="CMR17" charset="0"/>
              </a:rPr>
              <a:t>) = </a:t>
            </a:r>
            <a:r>
              <a:rPr lang="en-US" altLang="en-US" sz="2800" i="1" dirty="0">
                <a:latin typeface="CMMI12" charset="0"/>
              </a:rPr>
              <a:t>g</a:t>
            </a:r>
            <a:r>
              <a:rPr lang="en-US" altLang="en-US" sz="2800" dirty="0">
                <a:latin typeface="CMR17" charset="0"/>
              </a:rPr>
              <a:t>(</a:t>
            </a:r>
            <a:r>
              <a:rPr lang="en-US" altLang="en-US" sz="2800" i="1" dirty="0">
                <a:latin typeface="CMMI12" charset="0"/>
              </a:rPr>
              <a:t>A</a:t>
            </a:r>
            <a:r>
              <a:rPr lang="en-US" altLang="en-US" sz="2800" dirty="0">
                <a:latin typeface="CMR17" charset="0"/>
              </a:rPr>
              <a:t>(</a:t>
            </a:r>
            <a:r>
              <a:rPr lang="en-US" altLang="en-US" sz="2800" i="1" dirty="0" err="1">
                <a:latin typeface="CMMI12" charset="0"/>
              </a:rPr>
              <a:t>i,j</a:t>
            </a:r>
            <a:r>
              <a:rPr lang="en-US" altLang="en-US" sz="2800" dirty="0">
                <a:latin typeface="CMR17" charset="0"/>
              </a:rPr>
              <a:t>))</a:t>
            </a:r>
            <a:r>
              <a:rPr lang="en-US" altLang="en-US" sz="2800" i="1" dirty="0">
                <a:latin typeface="CMMI12" charset="0"/>
              </a:rPr>
              <a:t>; </a:t>
            </a:r>
            <a:r>
              <a:rPr lang="en-US" altLang="en-US" sz="2800" i="1" dirty="0" err="1">
                <a:latin typeface="CMMI12" charset="0"/>
              </a:rPr>
              <a:t>i</a:t>
            </a:r>
            <a:r>
              <a:rPr lang="en-US" altLang="en-US" sz="2800" i="1" dirty="0">
                <a:latin typeface="CMMI12" charset="0"/>
              </a:rPr>
              <a:t> </a:t>
            </a:r>
            <a:r>
              <a:rPr lang="en-US" altLang="en-US" sz="2800" dirty="0">
                <a:latin typeface="CMR17" charset="0"/>
              </a:rPr>
              <a:t>= 0</a:t>
            </a:r>
            <a:r>
              <a:rPr lang="en-US" altLang="en-US" sz="2800" i="1" dirty="0">
                <a:latin typeface="CMMI12" charset="0"/>
              </a:rPr>
              <a:t>,…,N-1; j </a:t>
            </a:r>
            <a:r>
              <a:rPr lang="en-US" altLang="en-US" sz="2800" dirty="0">
                <a:latin typeface="CMR17" charset="0"/>
              </a:rPr>
              <a:t>= 0,…, </a:t>
            </a:r>
            <a:r>
              <a:rPr lang="en-US" altLang="en-US" sz="2800" i="1" dirty="0">
                <a:latin typeface="CMMI12" charset="0"/>
              </a:rPr>
              <a:t>M-1</a:t>
            </a:r>
          </a:p>
          <a:p>
            <a:pPr>
              <a:buFontTx/>
              <a:buNone/>
            </a:pPr>
            <a:r>
              <a:rPr lang="en-US" altLang="en-US" sz="2800" i="1" dirty="0">
                <a:latin typeface="CMMI12" charset="0"/>
              </a:rPr>
              <a:t>            </a:t>
            </a:r>
            <a:r>
              <a:rPr lang="en-US" altLang="en-US" sz="2800" dirty="0">
                <a:latin typeface="CMR17" charset="0"/>
              </a:rPr>
              <a:t>= 255 -</a:t>
            </a:r>
            <a:r>
              <a:rPr lang="en-US" altLang="en-US" sz="2800" i="1" dirty="0">
                <a:latin typeface="CMSY10" charset="0"/>
              </a:rPr>
              <a:t> </a:t>
            </a:r>
            <a:r>
              <a:rPr lang="en-US" altLang="en-US" sz="2800" i="1" dirty="0">
                <a:latin typeface="CMMI12" charset="0"/>
              </a:rPr>
              <a:t>A</a:t>
            </a:r>
            <a:r>
              <a:rPr lang="en-US" altLang="en-US" sz="2800" dirty="0">
                <a:latin typeface="CMR17" charset="0"/>
              </a:rPr>
              <a:t>(</a:t>
            </a:r>
            <a:r>
              <a:rPr lang="en-US" altLang="en-US" sz="2800" i="1" dirty="0" err="1">
                <a:latin typeface="CMMI12" charset="0"/>
              </a:rPr>
              <a:t>i,j</a:t>
            </a:r>
            <a:r>
              <a:rPr lang="en-US" altLang="en-US" sz="2800" dirty="0">
                <a:latin typeface="CMR17" charset="0"/>
              </a:rPr>
              <a:t>)</a:t>
            </a:r>
            <a:endParaRPr lang="en-US" altLang="en-US" sz="2800" dirty="0"/>
          </a:p>
        </p:txBody>
      </p:sp>
      <p:pic>
        <p:nvPicPr>
          <p:cNvPr id="26628" name="Picture 4">
            <a:hlinkClick r:id="rId2" action="ppaction://hlinksldjump"/>
            <a:extLst>
              <a:ext uri="{FF2B5EF4-FFF2-40B4-BE49-F238E27FC236}">
                <a16:creationId xmlns:a16="http://schemas.microsoft.com/office/drawing/2014/main" id="{54F57897-1E67-4B5F-8966-E4D01B4B2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581400"/>
            <a:ext cx="4800600" cy="2493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29" name="Text Box 5">
            <a:extLst>
              <a:ext uri="{FF2B5EF4-FFF2-40B4-BE49-F238E27FC236}">
                <a16:creationId xmlns:a16="http://schemas.microsoft.com/office/drawing/2014/main" id="{ABED23BD-5DFF-4549-B02C-A27DEDE99974}"/>
              </a:ext>
            </a:extLst>
          </p:cNvPr>
          <p:cNvSpPr txBox="1">
            <a:spLocks noChangeArrowheads="1"/>
          </p:cNvSpPr>
          <p:nvPr/>
        </p:nvSpPr>
        <p:spPr bwMode="auto">
          <a:xfrm>
            <a:off x="4953000" y="2895600"/>
            <a:ext cx="419100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en-US" altLang="en-US" sz="2800" dirty="0">
                <a:latin typeface="Tahoma" panose="020B0604030504040204" pitchFamily="34" charset="0"/>
              </a:rPr>
              <a:t>Suitable for enhancing white or gray detail embedded in dark regions of an image, especially when the black area dominant in size.</a:t>
            </a:r>
          </a:p>
          <a:p>
            <a:pPr eaLnBrk="0" hangingPunct="0">
              <a:spcBef>
                <a:spcPct val="50000"/>
              </a:spcBef>
            </a:pPr>
            <a:endParaRPr lang="en-US" altLang="en-US" dirty="0">
              <a:latin typeface="Tahoma" panose="020B0604030504040204" pitchFamily="34" charset="0"/>
            </a:endParaRPr>
          </a:p>
        </p:txBody>
      </p:sp>
    </p:spTree>
    <p:extLst>
      <p:ext uri="{BB962C8B-B14F-4D97-AF65-F5344CB8AC3E}">
        <p14:creationId xmlns:p14="http://schemas.microsoft.com/office/powerpoint/2010/main" val="1684713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285728"/>
            <a:ext cx="8229600" cy="1143000"/>
          </a:xfrm>
        </p:spPr>
        <p:txBody>
          <a:bodyPr>
            <a:normAutofit fontScale="90000"/>
          </a:bodyPr>
          <a:lstStyle/>
          <a:p>
            <a:pPr algn="ctr"/>
            <a:r>
              <a:rPr lang="en-IN" dirty="0"/>
              <a:t>Image negation</a:t>
            </a:r>
            <a:br>
              <a:rPr lang="en-IN" dirty="0"/>
            </a:br>
            <a:r>
              <a:rPr lang="en-IN" sz="3600" dirty="0"/>
              <a:t>(by bit complement)</a:t>
            </a:r>
            <a:endParaRPr lang="en-US" sz="3600" dirty="0"/>
          </a:p>
        </p:txBody>
      </p:sp>
      <p:sp>
        <p:nvSpPr>
          <p:cNvPr id="3" name="Content Placeholder 2"/>
          <p:cNvSpPr>
            <a:spLocks noGrp="1"/>
          </p:cNvSpPr>
          <p:nvPr>
            <p:ph idx="1"/>
          </p:nvPr>
        </p:nvSpPr>
        <p:spPr>
          <a:xfrm>
            <a:off x="428596" y="1571612"/>
            <a:ext cx="8229600" cy="4389120"/>
          </a:xfrm>
        </p:spPr>
        <p:txBody>
          <a:bodyPr/>
          <a:lstStyle/>
          <a:p>
            <a:pPr>
              <a:buNone/>
            </a:pPr>
            <a:r>
              <a:rPr lang="en-IN" dirty="0"/>
              <a:t>g(I) = bit complement (I) </a:t>
            </a: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24</a:t>
            </a:fld>
            <a:endParaRPr lang="en-IN" sz="1400" b="0" strike="noStrike" spc="-1">
              <a:solidFill>
                <a:srgbClr val="000000"/>
              </a:solidFill>
              <a:uFill>
                <a:solidFill>
                  <a:srgbClr val="FFFFFF"/>
                </a:solidFill>
              </a:uFill>
              <a:latin typeface="Times New Roman"/>
            </a:endParaRPr>
          </a:p>
        </p:txBody>
      </p:sp>
      <p:pic>
        <p:nvPicPr>
          <p:cNvPr id="445442" name="Picture 2"/>
          <p:cNvPicPr>
            <a:picLocks noChangeAspect="1" noChangeArrowheads="1"/>
          </p:cNvPicPr>
          <p:nvPr/>
        </p:nvPicPr>
        <p:blipFill>
          <a:blip r:embed="rId2"/>
          <a:srcRect/>
          <a:stretch>
            <a:fillRect/>
          </a:stretch>
        </p:blipFill>
        <p:spPr bwMode="auto">
          <a:xfrm>
            <a:off x="785786" y="4071942"/>
            <a:ext cx="2714644" cy="2103135"/>
          </a:xfrm>
          <a:prstGeom prst="rect">
            <a:avLst/>
          </a:prstGeom>
          <a:noFill/>
          <a:ln w="9525">
            <a:noFill/>
            <a:miter lim="800000"/>
            <a:headEnd/>
            <a:tailEnd/>
          </a:ln>
          <a:effectLst/>
        </p:spPr>
      </p:pic>
      <p:pic>
        <p:nvPicPr>
          <p:cNvPr id="445443" name="Picture 3"/>
          <p:cNvPicPr>
            <a:picLocks noChangeAspect="1" noChangeArrowheads="1"/>
          </p:cNvPicPr>
          <p:nvPr/>
        </p:nvPicPr>
        <p:blipFill>
          <a:blip r:embed="rId3"/>
          <a:srcRect/>
          <a:stretch>
            <a:fillRect/>
          </a:stretch>
        </p:blipFill>
        <p:spPr bwMode="auto">
          <a:xfrm>
            <a:off x="4286248" y="4071942"/>
            <a:ext cx="2809251" cy="2143140"/>
          </a:xfrm>
          <a:prstGeom prst="rect">
            <a:avLst/>
          </a:prstGeom>
          <a:noFill/>
          <a:ln w="9525">
            <a:noFill/>
            <a:miter lim="800000"/>
            <a:headEnd/>
            <a:tailEnd/>
          </a:ln>
          <a:effectLst/>
        </p:spPr>
      </p:pic>
      <p:sp>
        <p:nvSpPr>
          <p:cNvPr id="8" name="TextBox 7"/>
          <p:cNvSpPr txBox="1"/>
          <p:nvPr/>
        </p:nvSpPr>
        <p:spPr>
          <a:xfrm>
            <a:off x="1428728" y="6211669"/>
            <a:ext cx="1714512" cy="646331"/>
          </a:xfrm>
          <a:prstGeom prst="rect">
            <a:avLst/>
          </a:prstGeom>
          <a:noFill/>
        </p:spPr>
        <p:txBody>
          <a:bodyPr wrap="square" rtlCol="0">
            <a:spAutoFit/>
          </a:bodyPr>
          <a:lstStyle/>
          <a:p>
            <a:pPr algn="ctr"/>
            <a:r>
              <a:rPr lang="en-IN" dirty="0"/>
              <a:t>Original image histogram</a:t>
            </a:r>
            <a:endParaRPr lang="en-US" dirty="0"/>
          </a:p>
        </p:txBody>
      </p:sp>
      <p:sp>
        <p:nvSpPr>
          <p:cNvPr id="9" name="TextBox 8"/>
          <p:cNvSpPr txBox="1"/>
          <p:nvPr/>
        </p:nvSpPr>
        <p:spPr>
          <a:xfrm>
            <a:off x="4929190" y="6072206"/>
            <a:ext cx="1714512" cy="646331"/>
          </a:xfrm>
          <a:prstGeom prst="rect">
            <a:avLst/>
          </a:prstGeom>
          <a:noFill/>
        </p:spPr>
        <p:txBody>
          <a:bodyPr wrap="square" rtlCol="0">
            <a:spAutoFit/>
          </a:bodyPr>
          <a:lstStyle/>
          <a:p>
            <a:pPr algn="ctr"/>
            <a:r>
              <a:rPr lang="en-IN" dirty="0"/>
              <a:t>Negative image histogram</a:t>
            </a:r>
            <a:endParaRPr lang="en-US" dirty="0"/>
          </a:p>
        </p:txBody>
      </p:sp>
      <p:pic>
        <p:nvPicPr>
          <p:cNvPr id="445444" name="Picture 4"/>
          <p:cNvPicPr>
            <a:picLocks noChangeAspect="1" noChangeArrowheads="1"/>
          </p:cNvPicPr>
          <p:nvPr/>
        </p:nvPicPr>
        <p:blipFill>
          <a:blip r:embed="rId4" cstate="print"/>
          <a:srcRect/>
          <a:stretch>
            <a:fillRect/>
          </a:stretch>
        </p:blipFill>
        <p:spPr bwMode="auto">
          <a:xfrm>
            <a:off x="1214414" y="2285992"/>
            <a:ext cx="1500198" cy="1490975"/>
          </a:xfrm>
          <a:prstGeom prst="rect">
            <a:avLst/>
          </a:prstGeom>
          <a:noFill/>
          <a:ln w="9525">
            <a:noFill/>
            <a:miter lim="800000"/>
            <a:headEnd/>
            <a:tailEnd/>
          </a:ln>
          <a:effectLst/>
        </p:spPr>
      </p:pic>
      <p:pic>
        <p:nvPicPr>
          <p:cNvPr id="445445" name="Picture 5"/>
          <p:cNvPicPr>
            <a:picLocks noChangeAspect="1" noChangeArrowheads="1"/>
          </p:cNvPicPr>
          <p:nvPr/>
        </p:nvPicPr>
        <p:blipFill>
          <a:blip r:embed="rId5" cstate="print"/>
          <a:srcRect/>
          <a:stretch>
            <a:fillRect/>
          </a:stretch>
        </p:blipFill>
        <p:spPr bwMode="auto">
          <a:xfrm>
            <a:off x="4786314" y="2000240"/>
            <a:ext cx="1792767" cy="1800221"/>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14290"/>
            <a:ext cx="8229600" cy="1143000"/>
          </a:xfrm>
        </p:spPr>
        <p:txBody>
          <a:bodyPr>
            <a:normAutofit fontScale="90000"/>
          </a:bodyPr>
          <a:lstStyle/>
          <a:p>
            <a:pPr algn="ctr"/>
            <a:r>
              <a:rPr lang="en-IN" dirty="0"/>
              <a:t>Image negation</a:t>
            </a:r>
            <a:br>
              <a:rPr lang="en-IN" dirty="0"/>
            </a:br>
            <a:r>
              <a:rPr lang="en-IN" sz="3100" dirty="0"/>
              <a:t>(why not by maximum gray value present)</a:t>
            </a:r>
            <a:endParaRPr lang="en-US" sz="3100"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25</a:t>
            </a:fld>
            <a:endParaRPr lang="en-IN" sz="1400" b="0" strike="noStrike" spc="-1">
              <a:solidFill>
                <a:srgbClr val="000000"/>
              </a:solidFill>
              <a:uFill>
                <a:solidFill>
                  <a:srgbClr val="FFFFFF"/>
                </a:solidFill>
              </a:uFill>
              <a:latin typeface="Times New Roman"/>
            </a:endParaRPr>
          </a:p>
        </p:txBody>
      </p:sp>
      <p:sp>
        <p:nvSpPr>
          <p:cNvPr id="7" name="Content Placeholder 6"/>
          <p:cNvSpPr>
            <a:spLocks noGrp="1"/>
          </p:cNvSpPr>
          <p:nvPr>
            <p:ph idx="1"/>
          </p:nvPr>
        </p:nvSpPr>
        <p:spPr>
          <a:xfrm>
            <a:off x="357158" y="1785926"/>
            <a:ext cx="8229600" cy="4389120"/>
          </a:xfrm>
        </p:spPr>
        <p:txBody>
          <a:bodyPr/>
          <a:lstStyle/>
          <a:p>
            <a:r>
              <a:rPr lang="en-IN" dirty="0"/>
              <a:t>S=M-r  , M is the maximum gray value present.</a:t>
            </a:r>
          </a:p>
          <a:p>
            <a:endParaRPr lang="en-IN" dirty="0"/>
          </a:p>
          <a:p>
            <a:endParaRPr lang="en-IN" dirty="0"/>
          </a:p>
          <a:p>
            <a:endParaRPr lang="en-IN" dirty="0"/>
          </a:p>
          <a:p>
            <a:pPr>
              <a:buNone/>
            </a:pPr>
            <a:r>
              <a:rPr lang="en-IN" dirty="0"/>
              <a:t>Task: </a:t>
            </a:r>
          </a:p>
          <a:p>
            <a:pPr>
              <a:buNone/>
            </a:pPr>
            <a:r>
              <a:rPr lang="en-IN" dirty="0"/>
              <a:t>Which is better?</a:t>
            </a:r>
          </a:p>
          <a:p>
            <a:pPr>
              <a:buNone/>
            </a:pPr>
            <a:r>
              <a:rPr lang="en-IN" dirty="0"/>
              <a:t>How to retrieve the original image? </a:t>
            </a:r>
          </a:p>
          <a:p>
            <a:pPr>
              <a:buNone/>
            </a:pPr>
            <a:r>
              <a:rPr lang="en-IN" dirty="0"/>
              <a:t>   </a:t>
            </a:r>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2"/>
          <p:cNvPicPr>
            <a:picLocks noChangeAspect="1" noChangeArrowheads="1"/>
          </p:cNvPicPr>
          <p:nvPr/>
        </p:nvPicPr>
        <p:blipFill>
          <a:blip r:embed="rId2"/>
          <a:srcRect l="25641"/>
          <a:stretch>
            <a:fillRect/>
          </a:stretch>
        </p:blipFill>
        <p:spPr bwMode="auto">
          <a:xfrm>
            <a:off x="304800" y="2073275"/>
            <a:ext cx="4419600" cy="4251325"/>
          </a:xfrm>
          <a:prstGeom prst="rect">
            <a:avLst/>
          </a:prstGeom>
          <a:noFill/>
          <a:ln w="9525">
            <a:noFill/>
            <a:miter lim="800000"/>
            <a:headEnd/>
            <a:tailEnd/>
          </a:ln>
        </p:spPr>
      </p:pic>
      <p:sp>
        <p:nvSpPr>
          <p:cNvPr id="70659" name="Text Box 3"/>
          <p:cNvSpPr txBox="1">
            <a:spLocks noChangeArrowheads="1"/>
          </p:cNvSpPr>
          <p:nvPr/>
        </p:nvSpPr>
        <p:spPr bwMode="auto">
          <a:xfrm>
            <a:off x="0" y="-100013"/>
            <a:ext cx="4275138"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Log Transformations</a:t>
            </a:r>
          </a:p>
        </p:txBody>
      </p:sp>
      <p:pic>
        <p:nvPicPr>
          <p:cNvPr id="14341" name="Picture 4"/>
          <p:cNvPicPr>
            <a:picLocks noChangeAspect="1" noChangeArrowheads="1"/>
          </p:cNvPicPr>
          <p:nvPr/>
        </p:nvPicPr>
        <p:blipFill>
          <a:blip r:embed="rId3"/>
          <a:srcRect l="19603" r="40538"/>
          <a:stretch>
            <a:fillRect/>
          </a:stretch>
        </p:blipFill>
        <p:spPr bwMode="auto">
          <a:xfrm>
            <a:off x="6553200" y="968375"/>
            <a:ext cx="2514600" cy="2536825"/>
          </a:xfrm>
          <a:prstGeom prst="rect">
            <a:avLst/>
          </a:prstGeom>
          <a:noFill/>
          <a:ln w="9525">
            <a:noFill/>
            <a:miter lim="800000"/>
            <a:headEnd/>
            <a:tailEnd/>
          </a:ln>
        </p:spPr>
      </p:pic>
      <p:pic>
        <p:nvPicPr>
          <p:cNvPr id="14342" name="Picture 5"/>
          <p:cNvPicPr>
            <a:picLocks noChangeAspect="1" noChangeArrowheads="1"/>
          </p:cNvPicPr>
          <p:nvPr/>
        </p:nvPicPr>
        <p:blipFill>
          <a:blip r:embed="rId3"/>
          <a:srcRect l="59462"/>
          <a:stretch>
            <a:fillRect/>
          </a:stretch>
        </p:blipFill>
        <p:spPr bwMode="auto">
          <a:xfrm>
            <a:off x="6510338" y="3581400"/>
            <a:ext cx="2557462" cy="2536825"/>
          </a:xfrm>
          <a:prstGeom prst="rect">
            <a:avLst/>
          </a:prstGeom>
          <a:noFill/>
          <a:ln w="9525">
            <a:noFill/>
            <a:miter lim="800000"/>
            <a:headEnd/>
            <a:tailEnd/>
          </a:ln>
        </p:spPr>
      </p:pic>
      <p:sp>
        <p:nvSpPr>
          <p:cNvPr id="14343" name="Text Box 6"/>
          <p:cNvSpPr txBox="1">
            <a:spLocks noChangeArrowheads="1"/>
          </p:cNvSpPr>
          <p:nvPr/>
        </p:nvSpPr>
        <p:spPr bwMode="auto">
          <a:xfrm>
            <a:off x="5357818" y="2571744"/>
            <a:ext cx="1112837" cy="701675"/>
          </a:xfrm>
          <a:prstGeom prst="rect">
            <a:avLst/>
          </a:prstGeom>
          <a:noFill/>
          <a:ln w="9525">
            <a:noFill/>
            <a:miter lim="800000"/>
            <a:headEnd/>
            <a:tailEnd/>
          </a:ln>
        </p:spPr>
        <p:txBody>
          <a:bodyPr wrap="none">
            <a:spAutoFit/>
          </a:bodyPr>
          <a:lstStyle/>
          <a:p>
            <a:pPr algn="ctr" eaLnBrk="1" hangingPunct="1"/>
            <a:r>
              <a:rPr lang="en-US" sz="2000" dirty="0"/>
              <a:t>Fourier</a:t>
            </a:r>
          </a:p>
          <a:p>
            <a:pPr algn="ctr" eaLnBrk="1" hangingPunct="1"/>
            <a:r>
              <a:rPr lang="en-US" sz="2000" dirty="0"/>
              <a:t>spectrum</a:t>
            </a:r>
          </a:p>
        </p:txBody>
      </p:sp>
      <p:sp>
        <p:nvSpPr>
          <p:cNvPr id="14344" name="Text Box 7"/>
          <p:cNvSpPr txBox="1">
            <a:spLocks noChangeArrowheads="1"/>
          </p:cNvSpPr>
          <p:nvPr/>
        </p:nvSpPr>
        <p:spPr bwMode="auto">
          <a:xfrm>
            <a:off x="5241925" y="4419600"/>
            <a:ext cx="1235075" cy="1006475"/>
          </a:xfrm>
          <a:prstGeom prst="rect">
            <a:avLst/>
          </a:prstGeom>
          <a:noFill/>
          <a:ln w="9525">
            <a:noFill/>
            <a:miter lim="800000"/>
            <a:headEnd/>
            <a:tailEnd/>
          </a:ln>
        </p:spPr>
        <p:txBody>
          <a:bodyPr wrap="none">
            <a:spAutoFit/>
          </a:bodyPr>
          <a:lstStyle/>
          <a:p>
            <a:pPr algn="ctr" eaLnBrk="1" hangingPunct="1"/>
            <a:r>
              <a:rPr lang="en-US" sz="2000"/>
              <a:t>Log Tr. of</a:t>
            </a:r>
          </a:p>
          <a:p>
            <a:pPr algn="ctr" eaLnBrk="1" hangingPunct="1"/>
            <a:r>
              <a:rPr lang="en-US" sz="2000"/>
              <a:t>Fourier</a:t>
            </a:r>
          </a:p>
          <a:p>
            <a:pPr algn="ctr" eaLnBrk="1" hangingPunct="1"/>
            <a:r>
              <a:rPr lang="en-US" sz="2000"/>
              <a:t>spectrum</a:t>
            </a:r>
          </a:p>
        </p:txBody>
      </p:sp>
      <p:graphicFrame>
        <p:nvGraphicFramePr>
          <p:cNvPr id="14338" name="Object 8"/>
          <p:cNvGraphicFramePr>
            <a:graphicFrameLocks noChangeAspect="1"/>
          </p:cNvGraphicFramePr>
          <p:nvPr/>
        </p:nvGraphicFramePr>
        <p:xfrm>
          <a:off x="3286116" y="714356"/>
          <a:ext cx="1801813" cy="406400"/>
        </p:xfrm>
        <a:graphic>
          <a:graphicData uri="http://schemas.openxmlformats.org/presentationml/2006/ole">
            <mc:AlternateContent xmlns:mc="http://schemas.openxmlformats.org/markup-compatibility/2006">
              <mc:Choice xmlns:v="urn:schemas-microsoft-com:vml" Requires="v">
                <p:oleObj spid="_x0000_s339970" name="Equation" r:id="rId4" imgW="901309" imgH="203112" progId="">
                  <p:embed/>
                </p:oleObj>
              </mc:Choice>
              <mc:Fallback>
                <p:oleObj name="Equation" r:id="rId4" imgW="901309" imgH="203112" progId="">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6116" y="714356"/>
                        <a:ext cx="1801813"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5" name="Text Box 9"/>
          <p:cNvSpPr txBox="1">
            <a:spLocks noChangeArrowheads="1"/>
          </p:cNvSpPr>
          <p:nvPr/>
        </p:nvSpPr>
        <p:spPr bwMode="auto">
          <a:xfrm>
            <a:off x="6994525" y="498475"/>
            <a:ext cx="1620838" cy="457200"/>
          </a:xfrm>
          <a:prstGeom prst="rect">
            <a:avLst/>
          </a:prstGeom>
          <a:noFill/>
          <a:ln w="9525">
            <a:noFill/>
            <a:miter lim="800000"/>
            <a:headEnd/>
            <a:tailEnd/>
          </a:ln>
        </p:spPr>
        <p:txBody>
          <a:bodyPr wrap="none">
            <a:spAutoFit/>
          </a:bodyPr>
          <a:lstStyle/>
          <a:p>
            <a:pPr eaLnBrk="1" hangingPunct="1"/>
            <a:r>
              <a:rPr lang="en-US"/>
              <a:t>Application</a:t>
            </a:r>
          </a:p>
        </p:txBody>
      </p:sp>
      <p:sp>
        <p:nvSpPr>
          <p:cNvPr id="14346" name="Text Box 10"/>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11" name="TextBox 10"/>
          <p:cNvSpPr txBox="1"/>
          <p:nvPr/>
        </p:nvSpPr>
        <p:spPr>
          <a:xfrm>
            <a:off x="642910" y="1071546"/>
            <a:ext cx="4857784" cy="1200329"/>
          </a:xfrm>
          <a:prstGeom prst="rect">
            <a:avLst/>
          </a:prstGeom>
          <a:noFill/>
        </p:spPr>
        <p:txBody>
          <a:bodyPr wrap="square" rtlCol="0">
            <a:spAutoFit/>
          </a:bodyPr>
          <a:lstStyle/>
          <a:p>
            <a:r>
              <a:rPr lang="en-US" dirty="0"/>
              <a:t>s is the output pixel value after transformation  , c is a scaling constant to adjust the contrast of the image         r is the input pixel value</a:t>
            </a:r>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27</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928662" y="1428736"/>
            <a:ext cx="7643866" cy="3416320"/>
          </a:xfrm>
          <a:prstGeom prst="rect">
            <a:avLst/>
          </a:prstGeom>
          <a:noFill/>
        </p:spPr>
        <p:txBody>
          <a:bodyPr wrap="square" rtlCol="0">
            <a:spAutoFit/>
          </a:bodyPr>
          <a:lstStyle/>
          <a:p>
            <a:r>
              <a:rPr lang="en-US" dirty="0"/>
              <a:t>useful for images with dark or dim regions</a:t>
            </a:r>
          </a:p>
          <a:p>
            <a:endParaRPr lang="en-IN" dirty="0"/>
          </a:p>
          <a:p>
            <a:r>
              <a:rPr lang="en-US" dirty="0"/>
              <a:t>commonly seen in medical imaging, where details in X-ray or MRI images can be challenging to discern without proper enhancement.</a:t>
            </a:r>
          </a:p>
          <a:p>
            <a:endParaRPr lang="en-IN" dirty="0"/>
          </a:p>
          <a:p>
            <a:r>
              <a:rPr lang="en-US" b="1" dirty="0"/>
              <a:t>Noise Reduction</a:t>
            </a:r>
            <a:r>
              <a:rPr lang="en-US" dirty="0"/>
              <a:t>: can help reduce the impact of noise in low-intensity regions of an image. Noise tends to have a higher impact on dark regions, and by compressing these regions, the noise's visibility is decreased.</a:t>
            </a:r>
          </a:p>
          <a:p>
            <a:endParaRPr lang="en-IN" dirty="0"/>
          </a:p>
          <a:p>
            <a:endParaRPr lang="en-US" dirty="0"/>
          </a:p>
          <a:p>
            <a:endParaRPr lang="en-IN" dirty="0"/>
          </a:p>
          <a:p>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D4956529-FED6-4BA0-B791-0C4160793F31}"/>
              </a:ext>
            </a:extLst>
          </p:cNvPr>
          <p:cNvSpPr>
            <a:spLocks noGrp="1" noChangeArrowheads="1"/>
          </p:cNvSpPr>
          <p:nvPr>
            <p:ph type="title"/>
          </p:nvPr>
        </p:nvSpPr>
        <p:spPr/>
        <p:txBody>
          <a:bodyPr/>
          <a:lstStyle/>
          <a:p>
            <a:r>
              <a:rPr lang="en-US" altLang="en-US"/>
              <a:t>Log Transformations</a:t>
            </a:r>
          </a:p>
        </p:txBody>
      </p:sp>
      <p:sp>
        <p:nvSpPr>
          <p:cNvPr id="29699" name="Rectangle 3">
            <a:extLst>
              <a:ext uri="{FF2B5EF4-FFF2-40B4-BE49-F238E27FC236}">
                <a16:creationId xmlns:a16="http://schemas.microsoft.com/office/drawing/2014/main" id="{42845402-50AD-44EB-B0F2-DF71194C0998}"/>
              </a:ext>
            </a:extLst>
          </p:cNvPr>
          <p:cNvSpPr>
            <a:spLocks noGrp="1" noChangeArrowheads="1"/>
          </p:cNvSpPr>
          <p:nvPr>
            <p:ph type="body" sz="half" idx="1"/>
          </p:nvPr>
        </p:nvSpPr>
        <p:spPr>
          <a:xfrm>
            <a:off x="301625" y="1600200"/>
            <a:ext cx="3889375" cy="5257800"/>
          </a:xfrm>
        </p:spPr>
        <p:txBody>
          <a:bodyPr/>
          <a:lstStyle/>
          <a:p>
            <a:r>
              <a:rPr lang="en-US" altLang="en-US" sz="2400" b="1" i="1" dirty="0"/>
              <a:t>s = c log (1+r) </a:t>
            </a:r>
            <a:r>
              <a:rPr lang="en-US" altLang="en-US" sz="2400" dirty="0"/>
              <a:t>  c is a constant and  r &gt;=0</a:t>
            </a:r>
          </a:p>
          <a:p>
            <a:r>
              <a:rPr lang="en-US" altLang="en-US" sz="2400" dirty="0"/>
              <a:t>Log curve maps a narrow range of low gray-level values in the input image into a wider range of output levels.</a:t>
            </a:r>
          </a:p>
          <a:p>
            <a:r>
              <a:rPr lang="en-US" altLang="en-US" sz="2400" dirty="0"/>
              <a:t>Used to expand the values of dark pixels in an image while compressing the higher level values.</a:t>
            </a:r>
          </a:p>
        </p:txBody>
      </p:sp>
      <p:pic>
        <p:nvPicPr>
          <p:cNvPr id="29700" name="Picture 4">
            <a:extLst>
              <a:ext uri="{FF2B5EF4-FFF2-40B4-BE49-F238E27FC236}">
                <a16:creationId xmlns:a16="http://schemas.microsoft.com/office/drawing/2014/main" id="{46C720AD-F5CD-4270-972D-D4A30A783C8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267200" y="1562100"/>
            <a:ext cx="4876800" cy="45021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701" name="Line 5">
            <a:extLst>
              <a:ext uri="{FF2B5EF4-FFF2-40B4-BE49-F238E27FC236}">
                <a16:creationId xmlns:a16="http://schemas.microsoft.com/office/drawing/2014/main" id="{B3722A50-120E-4F96-8EE9-E1958787606A}"/>
              </a:ext>
            </a:extLst>
          </p:cNvPr>
          <p:cNvSpPr>
            <a:spLocks noChangeShapeType="1"/>
          </p:cNvSpPr>
          <p:nvPr/>
        </p:nvSpPr>
        <p:spPr bwMode="auto">
          <a:xfrm flipV="1">
            <a:off x="5715000" y="2971800"/>
            <a:ext cx="0" cy="25908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2" name="Oval 6">
            <a:extLst>
              <a:ext uri="{FF2B5EF4-FFF2-40B4-BE49-F238E27FC236}">
                <a16:creationId xmlns:a16="http://schemas.microsoft.com/office/drawing/2014/main" id="{444F95F9-8991-4442-A18F-1EE3A5A48754}"/>
              </a:ext>
            </a:extLst>
          </p:cNvPr>
          <p:cNvSpPr>
            <a:spLocks noChangeArrowheads="1"/>
          </p:cNvSpPr>
          <p:nvPr/>
        </p:nvSpPr>
        <p:spPr bwMode="auto">
          <a:xfrm>
            <a:off x="5676900" y="2895600"/>
            <a:ext cx="762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3" name="Oval 7">
            <a:extLst>
              <a:ext uri="{FF2B5EF4-FFF2-40B4-BE49-F238E27FC236}">
                <a16:creationId xmlns:a16="http://schemas.microsoft.com/office/drawing/2014/main" id="{5B8FD443-ABD6-4CD8-8B4D-BA5159A70B63}"/>
              </a:ext>
            </a:extLst>
          </p:cNvPr>
          <p:cNvSpPr>
            <a:spLocks noChangeArrowheads="1"/>
          </p:cNvSpPr>
          <p:nvPr/>
        </p:nvSpPr>
        <p:spPr bwMode="auto">
          <a:xfrm>
            <a:off x="5689600" y="5486400"/>
            <a:ext cx="762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704" name="Line 8">
            <a:extLst>
              <a:ext uri="{FF2B5EF4-FFF2-40B4-BE49-F238E27FC236}">
                <a16:creationId xmlns:a16="http://schemas.microsoft.com/office/drawing/2014/main" id="{41FA703C-C759-4907-B927-C6A656FAAFB8}"/>
              </a:ext>
            </a:extLst>
          </p:cNvPr>
          <p:cNvSpPr>
            <a:spLocks noChangeShapeType="1"/>
          </p:cNvSpPr>
          <p:nvPr/>
        </p:nvSpPr>
        <p:spPr bwMode="auto">
          <a:xfrm>
            <a:off x="5105400" y="5867400"/>
            <a:ext cx="609600" cy="0"/>
          </a:xfrm>
          <a:prstGeom prst="line">
            <a:avLst/>
          </a:prstGeom>
          <a:noFill/>
          <a:ln w="952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5" name="Line 9">
            <a:extLst>
              <a:ext uri="{FF2B5EF4-FFF2-40B4-BE49-F238E27FC236}">
                <a16:creationId xmlns:a16="http://schemas.microsoft.com/office/drawing/2014/main" id="{B72F20C5-47E7-47A7-90E5-CE1E0647998E}"/>
              </a:ext>
            </a:extLst>
          </p:cNvPr>
          <p:cNvSpPr>
            <a:spLocks noChangeShapeType="1"/>
          </p:cNvSpPr>
          <p:nvPr/>
        </p:nvSpPr>
        <p:spPr bwMode="auto">
          <a:xfrm>
            <a:off x="6096000" y="2590800"/>
            <a:ext cx="3048000" cy="0"/>
          </a:xfrm>
          <a:prstGeom prst="line">
            <a:avLst/>
          </a:prstGeom>
          <a:noFill/>
          <a:ln w="9525">
            <a:solidFill>
              <a:srgbClr val="FF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6" name="Line 10">
            <a:extLst>
              <a:ext uri="{FF2B5EF4-FFF2-40B4-BE49-F238E27FC236}">
                <a16:creationId xmlns:a16="http://schemas.microsoft.com/office/drawing/2014/main" id="{36692B6E-AA0D-4AA0-981D-711CD362E351}"/>
              </a:ext>
            </a:extLst>
          </p:cNvPr>
          <p:cNvSpPr>
            <a:spLocks noChangeShapeType="1"/>
          </p:cNvSpPr>
          <p:nvPr/>
        </p:nvSpPr>
        <p:spPr bwMode="auto">
          <a:xfrm>
            <a:off x="6172200" y="1676400"/>
            <a:ext cx="0" cy="914400"/>
          </a:xfrm>
          <a:prstGeom prst="line">
            <a:avLst/>
          </a:prstGeom>
          <a:noFill/>
          <a:ln w="9525">
            <a:solidFill>
              <a:srgbClr val="FF66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834781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0C1E8518-39F3-429E-9E5E-61D87C845F02}"/>
              </a:ext>
            </a:extLst>
          </p:cNvPr>
          <p:cNvSpPr>
            <a:spLocks noGrp="1" noChangeArrowheads="1"/>
          </p:cNvSpPr>
          <p:nvPr>
            <p:ph type="title"/>
          </p:nvPr>
        </p:nvSpPr>
        <p:spPr/>
        <p:txBody>
          <a:bodyPr/>
          <a:lstStyle/>
          <a:p>
            <a:r>
              <a:rPr lang="en-US" altLang="en-US"/>
              <a:t>Log Transformations</a:t>
            </a:r>
          </a:p>
        </p:txBody>
      </p:sp>
      <p:sp>
        <p:nvSpPr>
          <p:cNvPr id="30723" name="Rectangle 3">
            <a:extLst>
              <a:ext uri="{FF2B5EF4-FFF2-40B4-BE49-F238E27FC236}">
                <a16:creationId xmlns:a16="http://schemas.microsoft.com/office/drawing/2014/main" id="{3733A0B0-A30B-41FC-969C-2D0A00187C0A}"/>
              </a:ext>
            </a:extLst>
          </p:cNvPr>
          <p:cNvSpPr>
            <a:spLocks noGrp="1" noChangeArrowheads="1"/>
          </p:cNvSpPr>
          <p:nvPr>
            <p:ph type="body" idx="1"/>
          </p:nvPr>
        </p:nvSpPr>
        <p:spPr/>
        <p:txBody>
          <a:bodyPr/>
          <a:lstStyle/>
          <a:p>
            <a:r>
              <a:rPr lang="en-US" altLang="en-US" dirty="0"/>
              <a:t> Compresses the dynamic range of images with large variations in pixel values.</a:t>
            </a:r>
          </a:p>
          <a:p>
            <a:r>
              <a:rPr lang="en-US" altLang="en-US" dirty="0"/>
              <a:t> Example of image with dynamic range: Fourier spectrum image.</a:t>
            </a:r>
          </a:p>
          <a:p>
            <a:r>
              <a:rPr lang="en-US" altLang="en-US" dirty="0"/>
              <a:t> It can have intensity range from 0 to 10</a:t>
            </a:r>
            <a:r>
              <a:rPr lang="en-US" altLang="en-US" baseline="30000" dirty="0"/>
              <a:t>6</a:t>
            </a:r>
            <a:r>
              <a:rPr lang="en-US" altLang="en-US" dirty="0"/>
              <a:t> or higher. </a:t>
            </a:r>
          </a:p>
          <a:p>
            <a:r>
              <a:rPr lang="en-US" altLang="en-US" dirty="0"/>
              <a:t>We can’t see the significant degree of detail as it will be lost in the display.</a:t>
            </a:r>
          </a:p>
        </p:txBody>
      </p:sp>
    </p:spTree>
    <p:extLst>
      <p:ext uri="{BB962C8B-B14F-4D97-AF65-F5344CB8AC3E}">
        <p14:creationId xmlns:p14="http://schemas.microsoft.com/office/powerpoint/2010/main" val="4039929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4D7F822-5C06-4933-A5EC-24FB3B74F42C}"/>
              </a:ext>
            </a:extLst>
          </p:cNvPr>
          <p:cNvSpPr>
            <a:spLocks noGrp="1" noChangeArrowheads="1"/>
          </p:cNvSpPr>
          <p:nvPr>
            <p:ph type="title"/>
          </p:nvPr>
        </p:nvSpPr>
        <p:spPr/>
        <p:txBody>
          <a:bodyPr/>
          <a:lstStyle/>
          <a:p>
            <a:r>
              <a:rPr lang="en-US" altLang="en-US"/>
              <a:t>Introduction</a:t>
            </a:r>
          </a:p>
        </p:txBody>
      </p:sp>
      <p:sp>
        <p:nvSpPr>
          <p:cNvPr id="8195" name="Rectangle 3">
            <a:extLst>
              <a:ext uri="{FF2B5EF4-FFF2-40B4-BE49-F238E27FC236}">
                <a16:creationId xmlns:a16="http://schemas.microsoft.com/office/drawing/2014/main" id="{2439A1A9-D504-4025-8829-93DB6B663D21}"/>
              </a:ext>
            </a:extLst>
          </p:cNvPr>
          <p:cNvSpPr>
            <a:spLocks noGrp="1" noChangeArrowheads="1"/>
          </p:cNvSpPr>
          <p:nvPr>
            <p:ph type="body" idx="1"/>
          </p:nvPr>
        </p:nvSpPr>
        <p:spPr/>
        <p:txBody>
          <a:bodyPr/>
          <a:lstStyle/>
          <a:p>
            <a:r>
              <a:rPr lang="en-US" altLang="en-US" dirty="0"/>
              <a:t>Enhancement of quality =&gt; increasing the dominance of some features ( at the cost of suppression of some features).</a:t>
            </a:r>
          </a:p>
          <a:p>
            <a:r>
              <a:rPr lang="en-US" altLang="en-US" dirty="0"/>
              <a:t>The enhancement techniques are divided into three categories:</a:t>
            </a:r>
          </a:p>
          <a:p>
            <a:pPr lvl="1"/>
            <a:r>
              <a:rPr lang="en-US" altLang="en-US" dirty="0"/>
              <a:t>Contrast intensification</a:t>
            </a:r>
          </a:p>
          <a:p>
            <a:pPr lvl="1"/>
            <a:r>
              <a:rPr lang="en-US" altLang="en-US" dirty="0"/>
              <a:t>Noise cleaning or smoothing</a:t>
            </a:r>
          </a:p>
          <a:p>
            <a:pPr lvl="1"/>
            <a:r>
              <a:rPr lang="en-US" altLang="en-US" dirty="0"/>
              <a:t>Edge sharpening</a:t>
            </a:r>
          </a:p>
        </p:txBody>
      </p:sp>
    </p:spTree>
    <p:extLst>
      <p:ext uri="{BB962C8B-B14F-4D97-AF65-F5344CB8AC3E}">
        <p14:creationId xmlns:p14="http://schemas.microsoft.com/office/powerpoint/2010/main" val="238166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FB47DE46-F1FE-4AAE-B97A-976BF1C42A06}"/>
              </a:ext>
            </a:extLst>
          </p:cNvPr>
          <p:cNvSpPr>
            <a:spLocks noGrp="1" noChangeArrowheads="1"/>
          </p:cNvSpPr>
          <p:nvPr>
            <p:ph type="title"/>
          </p:nvPr>
        </p:nvSpPr>
        <p:spPr/>
        <p:txBody>
          <a:bodyPr/>
          <a:lstStyle/>
          <a:p>
            <a:r>
              <a:rPr lang="en-US" altLang="en-US"/>
              <a:t>Example of Logarithm Image</a:t>
            </a:r>
          </a:p>
        </p:txBody>
      </p:sp>
      <p:graphicFrame>
        <p:nvGraphicFramePr>
          <p:cNvPr id="31747" name="Object 3">
            <a:extLst>
              <a:ext uri="{FF2B5EF4-FFF2-40B4-BE49-F238E27FC236}">
                <a16:creationId xmlns:a16="http://schemas.microsoft.com/office/drawing/2014/main" id="{B27EF80C-D059-4FEF-BA20-01586FFA1C54}"/>
              </a:ext>
            </a:extLst>
          </p:cNvPr>
          <p:cNvGraphicFramePr>
            <a:graphicFrameLocks noGrp="1" noChangeAspect="1"/>
          </p:cNvGraphicFramePr>
          <p:nvPr>
            <p:ph idx="1"/>
          </p:nvPr>
        </p:nvGraphicFramePr>
        <p:xfrm>
          <a:off x="1214414" y="1857364"/>
          <a:ext cx="4522788" cy="2387600"/>
        </p:xfrm>
        <a:graphic>
          <a:graphicData uri="http://schemas.openxmlformats.org/presentationml/2006/ole">
            <mc:AlternateContent xmlns:mc="http://schemas.openxmlformats.org/markup-compatibility/2006">
              <mc:Choice xmlns:v="urn:schemas-microsoft-com:vml" Requires="v">
                <p:oleObj spid="_x0000_s190525" name="Bitmap Image" r:id="rId2" imgW="4352381" imgH="2200582" progId="PBrush">
                  <p:embed/>
                </p:oleObj>
              </mc:Choice>
              <mc:Fallback>
                <p:oleObj name="Bitmap Image" r:id="rId2" imgW="4352381" imgH="2200582" progId="PBrush">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14" y="1857364"/>
                        <a:ext cx="4522788" cy="238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 name="Picture 62"/>
          <p:cNvPicPr>
            <a:picLocks noChangeAspect="1" noChangeArrowheads="1"/>
          </p:cNvPicPr>
          <p:nvPr/>
        </p:nvPicPr>
        <p:blipFill>
          <a:blip r:embed="rId4" cstate="print"/>
          <a:srcRect/>
          <a:stretch>
            <a:fillRect/>
          </a:stretch>
        </p:blipFill>
        <p:spPr bwMode="auto">
          <a:xfrm>
            <a:off x="1142977" y="4400550"/>
            <a:ext cx="4500594" cy="2056959"/>
          </a:xfrm>
          <a:prstGeom prst="rect">
            <a:avLst/>
          </a:prstGeom>
          <a:noFill/>
          <a:ln w="9525">
            <a:noFill/>
            <a:miter lim="800000"/>
            <a:headEnd/>
            <a:tailEnd/>
          </a:ln>
          <a:effectLst/>
        </p:spPr>
      </p:pic>
    </p:spTree>
    <p:extLst>
      <p:ext uri="{BB962C8B-B14F-4D97-AF65-F5344CB8AC3E}">
        <p14:creationId xmlns:p14="http://schemas.microsoft.com/office/powerpoint/2010/main" val="1541884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863F04DB-8D42-4D19-8268-32C0476DC416}"/>
              </a:ext>
            </a:extLst>
          </p:cNvPr>
          <p:cNvSpPr>
            <a:spLocks noGrp="1" noChangeArrowheads="1"/>
          </p:cNvSpPr>
          <p:nvPr>
            <p:ph type="title"/>
          </p:nvPr>
        </p:nvSpPr>
        <p:spPr/>
        <p:txBody>
          <a:bodyPr/>
          <a:lstStyle/>
          <a:p>
            <a:r>
              <a:rPr lang="en-US" altLang="en-US" sz="4000"/>
              <a:t>Inverse Logarithm Transformations</a:t>
            </a:r>
          </a:p>
        </p:txBody>
      </p:sp>
      <p:sp>
        <p:nvSpPr>
          <p:cNvPr id="32771" name="Rectangle 3">
            <a:extLst>
              <a:ext uri="{FF2B5EF4-FFF2-40B4-BE49-F238E27FC236}">
                <a16:creationId xmlns:a16="http://schemas.microsoft.com/office/drawing/2014/main" id="{9AF40444-80F9-4A15-9F72-F0BB5862693B}"/>
              </a:ext>
            </a:extLst>
          </p:cNvPr>
          <p:cNvSpPr>
            <a:spLocks noGrp="1" noChangeArrowheads="1"/>
          </p:cNvSpPr>
          <p:nvPr>
            <p:ph type="body" idx="1"/>
          </p:nvPr>
        </p:nvSpPr>
        <p:spPr/>
        <p:txBody>
          <a:bodyPr/>
          <a:lstStyle/>
          <a:p>
            <a:r>
              <a:rPr lang="en-US" altLang="en-US"/>
              <a:t>Do opposite to the Log Transformations</a:t>
            </a:r>
          </a:p>
          <a:p>
            <a:r>
              <a:rPr lang="en-US" altLang="en-US"/>
              <a:t>Used to expand the values of high pixels in an image while compressing the darker-level values.</a:t>
            </a:r>
          </a:p>
        </p:txBody>
      </p:sp>
    </p:spTree>
    <p:extLst>
      <p:ext uri="{BB962C8B-B14F-4D97-AF65-F5344CB8AC3E}">
        <p14:creationId xmlns:p14="http://schemas.microsoft.com/office/powerpoint/2010/main" val="1935592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0F794190-3034-4C71-B44D-F76D8EFD90A1}"/>
              </a:ext>
            </a:extLst>
          </p:cNvPr>
          <p:cNvSpPr>
            <a:spLocks noGrp="1" noChangeArrowheads="1"/>
          </p:cNvSpPr>
          <p:nvPr>
            <p:ph type="title"/>
          </p:nvPr>
        </p:nvSpPr>
        <p:spPr>
          <a:xfrm>
            <a:off x="357158" y="214290"/>
            <a:ext cx="8229600" cy="1143000"/>
          </a:xfrm>
        </p:spPr>
        <p:txBody>
          <a:bodyPr/>
          <a:lstStyle/>
          <a:p>
            <a:r>
              <a:rPr lang="en-US" altLang="en-US" dirty="0"/>
              <a:t>Power-Law Transformations</a:t>
            </a:r>
          </a:p>
        </p:txBody>
      </p:sp>
      <p:sp>
        <p:nvSpPr>
          <p:cNvPr id="33795" name="Rectangle 3">
            <a:extLst>
              <a:ext uri="{FF2B5EF4-FFF2-40B4-BE49-F238E27FC236}">
                <a16:creationId xmlns:a16="http://schemas.microsoft.com/office/drawing/2014/main" id="{0CC6159D-52A4-40C3-B234-5A350D63E395}"/>
              </a:ext>
            </a:extLst>
          </p:cNvPr>
          <p:cNvSpPr>
            <a:spLocks noGrp="1" noRot="1" noChangeAspect="1" noMove="1" noResize="1" noEditPoints="1" noAdjustHandles="1" noChangeArrowheads="1" noChangeShapeType="1" noTextEdit="1"/>
          </p:cNvSpPr>
          <p:nvPr>
            <p:ph type="body" idx="1"/>
          </p:nvPr>
        </p:nvSpPr>
        <p:spPr>
          <a:blipFill rotWithShape="0">
            <a:blip r:embed="rId2"/>
            <a:stretch>
              <a:fillRect l="-889" r="-1630"/>
            </a:stretch>
          </a:blipFill>
        </p:spPr>
        <p:txBody>
          <a:bodyPr/>
          <a:lstStyle/>
          <a:p>
            <a:r>
              <a:rPr lang="en-US" dirty="0">
                <a:noFill/>
              </a:rPr>
              <a:t> </a:t>
            </a:r>
          </a:p>
          <a:p>
            <a:endParaRPr lang="en-US" dirty="0">
              <a:noFill/>
            </a:endParaRPr>
          </a:p>
        </p:txBody>
      </p:sp>
      <p:sp>
        <p:nvSpPr>
          <p:cNvPr id="4" name="TextBox 3"/>
          <p:cNvSpPr txBox="1"/>
          <p:nvPr/>
        </p:nvSpPr>
        <p:spPr>
          <a:xfrm>
            <a:off x="1500166" y="5357826"/>
            <a:ext cx="6500858" cy="369332"/>
          </a:xfrm>
          <a:prstGeom prst="rect">
            <a:avLst/>
          </a:prstGeom>
          <a:noFill/>
        </p:spPr>
        <p:txBody>
          <a:bodyPr wrap="square" rtlCol="0">
            <a:spAutoFit/>
          </a:bodyPr>
          <a:lstStyle/>
          <a:p>
            <a:r>
              <a:rPr lang="en-IN" dirty="0"/>
              <a:t>Also known as gamma correction</a:t>
            </a:r>
            <a:endParaRPr lang="en-US" dirty="0"/>
          </a:p>
        </p:txBody>
      </p:sp>
    </p:spTree>
    <p:extLst>
      <p:ext uri="{BB962C8B-B14F-4D97-AF65-F5344CB8AC3E}">
        <p14:creationId xmlns:p14="http://schemas.microsoft.com/office/powerpoint/2010/main" val="356298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4EEFF105-64F5-464D-BFAD-9EF4F5C139DD}"/>
              </a:ext>
            </a:extLst>
          </p:cNvPr>
          <p:cNvSpPr>
            <a:spLocks noGrp="1" noChangeArrowheads="1"/>
          </p:cNvSpPr>
          <p:nvPr>
            <p:ph type="title"/>
          </p:nvPr>
        </p:nvSpPr>
        <p:spPr/>
        <p:txBody>
          <a:bodyPr/>
          <a:lstStyle/>
          <a:p>
            <a:r>
              <a:rPr lang="en-US" altLang="en-US"/>
              <a:t>Power function with c=1</a:t>
            </a:r>
          </a:p>
        </p:txBody>
      </p:sp>
      <p:pic>
        <p:nvPicPr>
          <p:cNvPr id="34821" name="Picture 5">
            <a:extLst>
              <a:ext uri="{FF2B5EF4-FFF2-40B4-BE49-F238E27FC236}">
                <a16:creationId xmlns:a16="http://schemas.microsoft.com/office/drawing/2014/main" id="{CF243D80-A745-4CFC-9A24-9293BEBE7C7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914400" y="1524000"/>
            <a:ext cx="7086600" cy="5038725"/>
          </a:xfrm>
          <a:noFill/>
          <a:ln/>
        </p:spPr>
      </p:pic>
    </p:spTree>
    <p:extLst>
      <p:ext uri="{BB962C8B-B14F-4D97-AF65-F5344CB8AC3E}">
        <p14:creationId xmlns:p14="http://schemas.microsoft.com/office/powerpoint/2010/main" val="3662227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9" name="Picture 9">
            <a:extLst>
              <a:ext uri="{FF2B5EF4-FFF2-40B4-BE49-F238E27FC236}">
                <a16:creationId xmlns:a16="http://schemas.microsoft.com/office/drawing/2014/main" id="{EDAC73C4-B18B-4201-87C1-77A146DE5DD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5400" y="1600200"/>
            <a:ext cx="6099175" cy="4889500"/>
          </a:xfrm>
          <a:noFill/>
          <a:ln/>
        </p:spPr>
      </p:pic>
      <p:sp>
        <p:nvSpPr>
          <p:cNvPr id="35842" name="Rectangle 2">
            <a:extLst>
              <a:ext uri="{FF2B5EF4-FFF2-40B4-BE49-F238E27FC236}">
                <a16:creationId xmlns:a16="http://schemas.microsoft.com/office/drawing/2014/main" id="{7E1DE96E-2963-4B13-A6C5-119B9A8B1A94}"/>
              </a:ext>
            </a:extLst>
          </p:cNvPr>
          <p:cNvSpPr>
            <a:spLocks noGrp="1" noChangeArrowheads="1"/>
          </p:cNvSpPr>
          <p:nvPr>
            <p:ph type="title"/>
          </p:nvPr>
        </p:nvSpPr>
        <p:spPr/>
        <p:txBody>
          <a:bodyPr>
            <a:normAutofit fontScale="90000"/>
          </a:bodyPr>
          <a:lstStyle/>
          <a:p>
            <a:r>
              <a:rPr lang="en-US" altLang="en-US" dirty="0"/>
              <a:t>Output of power function</a:t>
            </a:r>
            <a:br>
              <a:rPr lang="en-US" altLang="en-US" dirty="0">
                <a:cs typeface="Calibri"/>
              </a:rPr>
            </a:br>
            <a:endParaRPr lang="en-US" altLang="en-US" dirty="0">
              <a:cs typeface="Calibri"/>
            </a:endParaRPr>
          </a:p>
        </p:txBody>
      </p:sp>
      <p:sp>
        <p:nvSpPr>
          <p:cNvPr id="35844" name="Text Box 4">
            <a:extLst>
              <a:ext uri="{FF2B5EF4-FFF2-40B4-BE49-F238E27FC236}">
                <a16:creationId xmlns:a16="http://schemas.microsoft.com/office/drawing/2014/main" id="{188968AF-5C62-4155-B342-99D03146416B}"/>
              </a:ext>
            </a:extLst>
          </p:cNvPr>
          <p:cNvSpPr txBox="1">
            <a:spLocks noChangeArrowheads="1"/>
          </p:cNvSpPr>
          <p:nvPr/>
        </p:nvSpPr>
        <p:spPr bwMode="auto">
          <a:xfrm>
            <a:off x="2438400" y="1676400"/>
            <a:ext cx="609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Org</a:t>
            </a:r>
          </a:p>
        </p:txBody>
      </p:sp>
      <p:sp>
        <p:nvSpPr>
          <p:cNvPr id="35845" name="Text Box 5">
            <a:extLst>
              <a:ext uri="{FF2B5EF4-FFF2-40B4-BE49-F238E27FC236}">
                <a16:creationId xmlns:a16="http://schemas.microsoft.com/office/drawing/2014/main" id="{2B4EBED8-EF6F-482E-B5E3-6CB5EC69D153}"/>
              </a:ext>
            </a:extLst>
          </p:cNvPr>
          <p:cNvSpPr txBox="1">
            <a:spLocks noChangeArrowheads="1"/>
          </p:cNvSpPr>
          <p:nvPr/>
        </p:nvSpPr>
        <p:spPr bwMode="auto">
          <a:xfrm>
            <a:off x="5410200" y="1371600"/>
            <a:ext cx="1524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Gamma=3.0</a:t>
            </a:r>
          </a:p>
        </p:txBody>
      </p:sp>
      <p:sp>
        <p:nvSpPr>
          <p:cNvPr id="35846" name="Text Box 6">
            <a:extLst>
              <a:ext uri="{FF2B5EF4-FFF2-40B4-BE49-F238E27FC236}">
                <a16:creationId xmlns:a16="http://schemas.microsoft.com/office/drawing/2014/main" id="{CB8796C5-4018-46B3-96B9-A4D4E5EE3120}"/>
              </a:ext>
            </a:extLst>
          </p:cNvPr>
          <p:cNvSpPr txBox="1">
            <a:spLocks noChangeArrowheads="1"/>
          </p:cNvSpPr>
          <p:nvPr/>
        </p:nvSpPr>
        <p:spPr bwMode="auto">
          <a:xfrm>
            <a:off x="2514600" y="4205288"/>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Gamma=4.0</a:t>
            </a:r>
          </a:p>
        </p:txBody>
      </p:sp>
      <p:sp>
        <p:nvSpPr>
          <p:cNvPr id="35847" name="Text Box 7">
            <a:extLst>
              <a:ext uri="{FF2B5EF4-FFF2-40B4-BE49-F238E27FC236}">
                <a16:creationId xmlns:a16="http://schemas.microsoft.com/office/drawing/2014/main" id="{B8594044-486C-42C6-BA4A-2E825CF74DFC}"/>
              </a:ext>
            </a:extLst>
          </p:cNvPr>
          <p:cNvSpPr txBox="1">
            <a:spLocks noChangeArrowheads="1"/>
          </p:cNvSpPr>
          <p:nvPr/>
        </p:nvSpPr>
        <p:spPr bwMode="auto">
          <a:xfrm>
            <a:off x="5257800" y="4205288"/>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dirty="0">
                <a:solidFill>
                  <a:srgbClr val="FF0000"/>
                </a:solidFill>
                <a:latin typeface="Tahoma" panose="020B0604030504040204" pitchFamily="34" charset="0"/>
              </a:rPr>
              <a:t>Gamma=5.0</a:t>
            </a:r>
          </a:p>
        </p:txBody>
      </p:sp>
    </p:spTree>
    <p:extLst>
      <p:ext uri="{BB962C8B-B14F-4D97-AF65-F5344CB8AC3E}">
        <p14:creationId xmlns:p14="http://schemas.microsoft.com/office/powerpoint/2010/main" val="3270526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35</a:t>
            </a:fld>
            <a:endParaRPr lang="en-IN" sz="1400" b="0" strike="noStrike" spc="-1">
              <a:solidFill>
                <a:srgbClr val="000000"/>
              </a:solidFill>
              <a:uFill>
                <a:solidFill>
                  <a:srgbClr val="FFFFFF"/>
                </a:solidFill>
              </a:uFill>
              <a:latin typeface="Times New Roman"/>
            </a:endParaRPr>
          </a:p>
        </p:txBody>
      </p:sp>
      <p:pic>
        <p:nvPicPr>
          <p:cNvPr id="447490" name="Picture 2"/>
          <p:cNvPicPr>
            <a:picLocks noChangeAspect="1" noChangeArrowheads="1"/>
          </p:cNvPicPr>
          <p:nvPr/>
        </p:nvPicPr>
        <p:blipFill>
          <a:blip r:embed="rId2"/>
          <a:srcRect/>
          <a:stretch>
            <a:fillRect/>
          </a:stretch>
        </p:blipFill>
        <p:spPr bwMode="auto">
          <a:xfrm>
            <a:off x="1785918" y="1785926"/>
            <a:ext cx="5572164" cy="4293124"/>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1D13B843-9BC4-4FD5-91AD-1E7186A4C813}"/>
              </a:ext>
            </a:extLst>
          </p:cNvPr>
          <p:cNvSpPr>
            <a:spLocks noGrp="1" noChangeArrowheads="1"/>
          </p:cNvSpPr>
          <p:nvPr>
            <p:ph type="title"/>
          </p:nvPr>
        </p:nvSpPr>
        <p:spPr/>
        <p:txBody>
          <a:bodyPr>
            <a:normAutofit fontScale="90000"/>
          </a:bodyPr>
          <a:lstStyle/>
          <a:p>
            <a:r>
              <a:rPr lang="en-US" altLang="en-US" dirty="0"/>
              <a:t>Piecewise-Linear transformations</a:t>
            </a:r>
          </a:p>
        </p:txBody>
      </p:sp>
      <p:sp>
        <p:nvSpPr>
          <p:cNvPr id="36867" name="Rectangle 3">
            <a:extLst>
              <a:ext uri="{FF2B5EF4-FFF2-40B4-BE49-F238E27FC236}">
                <a16:creationId xmlns:a16="http://schemas.microsoft.com/office/drawing/2014/main" id="{44F31761-6721-4287-BA4D-ABEB28147E73}"/>
              </a:ext>
            </a:extLst>
          </p:cNvPr>
          <p:cNvSpPr>
            <a:spLocks noGrp="1" noChangeArrowheads="1"/>
          </p:cNvSpPr>
          <p:nvPr>
            <p:ph type="body" idx="1"/>
          </p:nvPr>
        </p:nvSpPr>
        <p:spPr/>
        <p:txBody>
          <a:bodyPr/>
          <a:lstStyle/>
          <a:p>
            <a:r>
              <a:rPr lang="en-US" altLang="en-US" dirty="0"/>
              <a:t>Piecewise-Linear Transformation is complementary approach to methods previously discussed</a:t>
            </a:r>
          </a:p>
          <a:p>
            <a:pPr lvl="1"/>
            <a:r>
              <a:rPr lang="en-US" altLang="en-US" dirty="0"/>
              <a:t> Advantage:</a:t>
            </a:r>
          </a:p>
          <a:p>
            <a:pPr lvl="2"/>
            <a:r>
              <a:rPr lang="en-US" altLang="en-US" dirty="0"/>
              <a:t> The form of piecewise functions can be arbitrarily complex</a:t>
            </a:r>
          </a:p>
          <a:p>
            <a:pPr lvl="1"/>
            <a:r>
              <a:rPr lang="en-US" altLang="en-US" dirty="0"/>
              <a:t>Disadvantage:</a:t>
            </a:r>
          </a:p>
          <a:p>
            <a:pPr lvl="2"/>
            <a:r>
              <a:rPr lang="en-US" altLang="en-US" dirty="0"/>
              <a:t>Their specification requires considerably more user input</a:t>
            </a:r>
          </a:p>
        </p:txBody>
      </p:sp>
    </p:spTree>
    <p:extLst>
      <p:ext uri="{BB962C8B-B14F-4D97-AF65-F5344CB8AC3E}">
        <p14:creationId xmlns:p14="http://schemas.microsoft.com/office/powerpoint/2010/main" val="958336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28FD6FB8-27E6-44F8-9F88-A05FFB409162}"/>
              </a:ext>
            </a:extLst>
          </p:cNvPr>
          <p:cNvSpPr>
            <a:spLocks noGrp="1" noChangeArrowheads="1"/>
          </p:cNvSpPr>
          <p:nvPr>
            <p:ph type="title"/>
          </p:nvPr>
        </p:nvSpPr>
        <p:spPr/>
        <p:txBody>
          <a:bodyPr>
            <a:normAutofit fontScale="90000"/>
          </a:bodyPr>
          <a:lstStyle/>
          <a:p>
            <a:r>
              <a:rPr lang="en-US" altLang="en-US" sz="4000" dirty="0"/>
              <a:t>Piecewise-Linear Transformation Functions</a:t>
            </a:r>
            <a:br>
              <a:rPr lang="en-US" altLang="en-US" sz="4000" dirty="0"/>
            </a:br>
            <a:endParaRPr lang="en-US" altLang="en-US" sz="4000" dirty="0"/>
          </a:p>
        </p:txBody>
      </p:sp>
      <p:sp>
        <p:nvSpPr>
          <p:cNvPr id="37891" name="Rectangle 3">
            <a:extLst>
              <a:ext uri="{FF2B5EF4-FFF2-40B4-BE49-F238E27FC236}">
                <a16:creationId xmlns:a16="http://schemas.microsoft.com/office/drawing/2014/main" id="{4F27460B-BA1E-4DD2-9851-B5949C8DA99B}"/>
              </a:ext>
            </a:extLst>
          </p:cNvPr>
          <p:cNvSpPr>
            <a:spLocks noGrp="1" noChangeArrowheads="1"/>
          </p:cNvSpPr>
          <p:nvPr>
            <p:ph type="body" idx="1"/>
          </p:nvPr>
        </p:nvSpPr>
        <p:spPr>
          <a:xfrm>
            <a:off x="301625" y="1600200"/>
            <a:ext cx="4575175" cy="5257800"/>
          </a:xfrm>
        </p:spPr>
        <p:txBody>
          <a:bodyPr/>
          <a:lstStyle/>
          <a:p>
            <a:r>
              <a:rPr lang="en-US" altLang="en-US" dirty="0"/>
              <a:t>r=T(s)</a:t>
            </a:r>
          </a:p>
          <a:p>
            <a:r>
              <a:rPr lang="en-US" altLang="en-US" dirty="0"/>
              <a:t>r = </a:t>
            </a:r>
            <a:r>
              <a:rPr lang="en-US" altLang="en-US" dirty="0">
                <a:cs typeface="Tahoma" panose="020B0604030504040204" pitchFamily="34" charset="0"/>
              </a:rPr>
              <a:t>alpha</a:t>
            </a:r>
            <a:r>
              <a:rPr lang="en-US" altLang="en-US" baseline="-25000" dirty="0">
                <a:cs typeface="Tahoma" panose="020B0604030504040204" pitchFamily="34" charset="0"/>
              </a:rPr>
              <a:t>1</a:t>
            </a:r>
            <a:r>
              <a:rPr lang="en-US" altLang="en-US" dirty="0">
                <a:cs typeface="Tahoma" panose="020B0604030504040204" pitchFamily="34" charset="0"/>
              </a:rPr>
              <a:t> * </a:t>
            </a:r>
            <a:r>
              <a:rPr lang="en-US" altLang="en-US" i="1" dirty="0">
                <a:cs typeface="Tahoma" panose="020B0604030504040204" pitchFamily="34" charset="0"/>
              </a:rPr>
              <a:t>l</a:t>
            </a:r>
          </a:p>
          <a:p>
            <a:pPr lvl="1">
              <a:buFontTx/>
              <a:buNone/>
            </a:pPr>
            <a:r>
              <a:rPr lang="en-US" altLang="en-US" i="1" dirty="0">
                <a:cs typeface="Tahoma" panose="020B0604030504040204" pitchFamily="34" charset="0"/>
              </a:rPr>
              <a:t>  </a:t>
            </a:r>
            <a:r>
              <a:rPr lang="en-US" altLang="en-US" dirty="0">
                <a:cs typeface="Tahoma" panose="020B0604030504040204" pitchFamily="34" charset="0"/>
              </a:rPr>
              <a:t>+</a:t>
            </a:r>
            <a:r>
              <a:rPr lang="en-US" altLang="en-US" i="1" dirty="0">
                <a:cs typeface="Tahoma" panose="020B0604030504040204" pitchFamily="34" charset="0"/>
              </a:rPr>
              <a:t>  </a:t>
            </a:r>
            <a:r>
              <a:rPr lang="en-US" altLang="en-US" dirty="0">
                <a:cs typeface="Tahoma" panose="020B0604030504040204" pitchFamily="34" charset="0"/>
              </a:rPr>
              <a:t>alpha</a:t>
            </a:r>
            <a:r>
              <a:rPr lang="en-US" altLang="en-US" baseline="-25000" dirty="0">
                <a:cs typeface="Tahoma" panose="020B0604030504040204" pitchFamily="34" charset="0"/>
              </a:rPr>
              <a:t>2</a:t>
            </a:r>
            <a:r>
              <a:rPr lang="en-US" altLang="en-US" dirty="0">
                <a:cs typeface="Tahoma" panose="020B0604030504040204" pitchFamily="34" charset="0"/>
              </a:rPr>
              <a:t> * (</a:t>
            </a:r>
            <a:r>
              <a:rPr lang="en-US" altLang="en-US" i="1" dirty="0">
                <a:cs typeface="Tahoma" panose="020B0604030504040204" pitchFamily="34" charset="0"/>
              </a:rPr>
              <a:t>l-l</a:t>
            </a:r>
            <a:r>
              <a:rPr lang="en-US" altLang="en-US" i="1" baseline="-25000" dirty="0">
                <a:cs typeface="Tahoma" panose="020B0604030504040204" pitchFamily="34" charset="0"/>
              </a:rPr>
              <a:t>1</a:t>
            </a:r>
            <a:r>
              <a:rPr lang="en-US" altLang="en-US" i="1" dirty="0">
                <a:cs typeface="Tahoma" panose="020B0604030504040204" pitchFamily="34" charset="0"/>
              </a:rPr>
              <a:t>) + </a:t>
            </a:r>
            <a:r>
              <a:rPr lang="en-US" altLang="en-US" dirty="0">
                <a:cs typeface="Tahoma" panose="020B0604030504040204" pitchFamily="34" charset="0"/>
              </a:rPr>
              <a:t>alpha</a:t>
            </a:r>
            <a:r>
              <a:rPr lang="en-US" altLang="en-US" baseline="-25000" dirty="0">
                <a:cs typeface="Tahoma" panose="020B0604030504040204" pitchFamily="34" charset="0"/>
              </a:rPr>
              <a:t>1</a:t>
            </a:r>
            <a:r>
              <a:rPr lang="en-US" altLang="en-US" dirty="0">
                <a:cs typeface="Tahoma" panose="020B0604030504040204" pitchFamily="34" charset="0"/>
              </a:rPr>
              <a:t> * </a:t>
            </a:r>
            <a:r>
              <a:rPr lang="en-US" altLang="en-US" i="1" dirty="0">
                <a:cs typeface="Tahoma" panose="020B0604030504040204" pitchFamily="34" charset="0"/>
              </a:rPr>
              <a:t>l</a:t>
            </a:r>
            <a:r>
              <a:rPr lang="en-US" altLang="en-US" i="1" baseline="-25000" dirty="0">
                <a:cs typeface="Tahoma" panose="020B0604030504040204" pitchFamily="34" charset="0"/>
              </a:rPr>
              <a:t>1</a:t>
            </a:r>
            <a:endParaRPr lang="en-US" altLang="en-US" i="1" dirty="0">
              <a:cs typeface="Tahoma" panose="020B0604030504040204" pitchFamily="34" charset="0"/>
            </a:endParaRPr>
          </a:p>
          <a:p>
            <a:pPr lvl="1">
              <a:buFontTx/>
              <a:buNone/>
            </a:pPr>
            <a:r>
              <a:rPr lang="en-US" altLang="en-US" i="1" dirty="0">
                <a:cs typeface="Tahoma" panose="020B0604030504040204" pitchFamily="34" charset="0"/>
              </a:rPr>
              <a:t>+ alpha</a:t>
            </a:r>
            <a:r>
              <a:rPr lang="en-US" altLang="en-US" i="1" baseline="-25000" dirty="0">
                <a:cs typeface="Tahoma" panose="020B0604030504040204" pitchFamily="34" charset="0"/>
              </a:rPr>
              <a:t>3 </a:t>
            </a:r>
            <a:r>
              <a:rPr lang="en-US" altLang="en-US" i="1" dirty="0">
                <a:cs typeface="Tahoma" panose="020B0604030504040204" pitchFamily="34" charset="0"/>
              </a:rPr>
              <a:t> * </a:t>
            </a:r>
            <a:r>
              <a:rPr lang="en-US" altLang="en-US" dirty="0">
                <a:cs typeface="Tahoma" panose="020B0604030504040204" pitchFamily="34" charset="0"/>
              </a:rPr>
              <a:t>(</a:t>
            </a:r>
            <a:r>
              <a:rPr lang="en-US" altLang="en-US" i="1" dirty="0">
                <a:cs typeface="Tahoma" panose="020B0604030504040204" pitchFamily="34" charset="0"/>
              </a:rPr>
              <a:t>l-l</a:t>
            </a:r>
            <a:r>
              <a:rPr lang="en-US" altLang="en-US" i="1" baseline="-25000" dirty="0">
                <a:cs typeface="Tahoma" panose="020B0604030504040204" pitchFamily="34" charset="0"/>
              </a:rPr>
              <a:t>2</a:t>
            </a:r>
            <a:r>
              <a:rPr lang="en-US" altLang="en-US" i="1" dirty="0">
                <a:cs typeface="Tahoma" panose="020B0604030504040204" pitchFamily="34" charset="0"/>
              </a:rPr>
              <a:t>)  + </a:t>
            </a:r>
            <a:r>
              <a:rPr lang="en-US" altLang="en-US" dirty="0">
                <a:cs typeface="Tahoma" panose="020B0604030504040204" pitchFamily="34" charset="0"/>
              </a:rPr>
              <a:t>alpha</a:t>
            </a:r>
            <a:r>
              <a:rPr lang="en-US" altLang="en-US" baseline="-25000" dirty="0">
                <a:cs typeface="Tahoma" panose="020B0604030504040204" pitchFamily="34" charset="0"/>
              </a:rPr>
              <a:t>1</a:t>
            </a:r>
            <a:r>
              <a:rPr lang="en-US" altLang="en-US" dirty="0">
                <a:cs typeface="Tahoma" panose="020B0604030504040204" pitchFamily="34" charset="0"/>
              </a:rPr>
              <a:t> * </a:t>
            </a:r>
            <a:r>
              <a:rPr lang="en-US" altLang="en-US" i="1" dirty="0">
                <a:cs typeface="Tahoma" panose="020B0604030504040204" pitchFamily="34" charset="0"/>
              </a:rPr>
              <a:t>l</a:t>
            </a:r>
            <a:r>
              <a:rPr lang="en-US" altLang="en-US" i="1" baseline="-25000" dirty="0">
                <a:cs typeface="Tahoma" panose="020B0604030504040204" pitchFamily="34" charset="0"/>
              </a:rPr>
              <a:t>1</a:t>
            </a:r>
            <a:r>
              <a:rPr lang="en-US" altLang="en-US" i="1" dirty="0">
                <a:cs typeface="Tahoma" panose="020B0604030504040204" pitchFamily="34" charset="0"/>
              </a:rPr>
              <a:t> + </a:t>
            </a:r>
            <a:r>
              <a:rPr lang="en-US" altLang="en-US" dirty="0">
                <a:cs typeface="Tahoma" panose="020B0604030504040204" pitchFamily="34" charset="0"/>
              </a:rPr>
              <a:t>alpha</a:t>
            </a:r>
            <a:r>
              <a:rPr lang="en-US" altLang="en-US" baseline="-25000" dirty="0">
                <a:cs typeface="Tahoma" panose="020B0604030504040204" pitchFamily="34" charset="0"/>
              </a:rPr>
              <a:t>2</a:t>
            </a:r>
            <a:r>
              <a:rPr lang="en-US" altLang="en-US" dirty="0">
                <a:cs typeface="Tahoma" panose="020B0604030504040204" pitchFamily="34" charset="0"/>
              </a:rPr>
              <a:t> * (</a:t>
            </a:r>
            <a:r>
              <a:rPr lang="en-US" altLang="en-US" i="1" dirty="0">
                <a:cs typeface="Tahoma" panose="020B0604030504040204" pitchFamily="34" charset="0"/>
              </a:rPr>
              <a:t>l</a:t>
            </a:r>
            <a:r>
              <a:rPr lang="en-US" altLang="en-US" i="1" baseline="-25000" dirty="0">
                <a:cs typeface="Tahoma" panose="020B0604030504040204" pitchFamily="34" charset="0"/>
              </a:rPr>
              <a:t>2</a:t>
            </a:r>
            <a:r>
              <a:rPr lang="en-US" altLang="en-US" dirty="0">
                <a:cs typeface="Tahoma" panose="020B0604030504040204" pitchFamily="34" charset="0"/>
              </a:rPr>
              <a:t> - </a:t>
            </a:r>
            <a:r>
              <a:rPr lang="en-US" altLang="en-US" i="1" dirty="0">
                <a:cs typeface="Tahoma" panose="020B0604030504040204" pitchFamily="34" charset="0"/>
              </a:rPr>
              <a:t>l</a:t>
            </a:r>
            <a:r>
              <a:rPr lang="en-US" altLang="en-US" i="1" baseline="-25000" dirty="0">
                <a:cs typeface="Tahoma" panose="020B0604030504040204" pitchFamily="34" charset="0"/>
              </a:rPr>
              <a:t>1</a:t>
            </a:r>
            <a:r>
              <a:rPr lang="en-US" altLang="en-US" i="1" dirty="0">
                <a:cs typeface="Tahoma" panose="020B0604030504040204" pitchFamily="34" charset="0"/>
              </a:rPr>
              <a:t>)</a:t>
            </a:r>
          </a:p>
          <a:p>
            <a:pPr>
              <a:buFontTx/>
              <a:buNone/>
            </a:pPr>
            <a:r>
              <a:rPr lang="en-US" altLang="en-US" sz="2800" i="1" dirty="0">
                <a:cs typeface="Tahoma" panose="020B0604030504040204" pitchFamily="34" charset="0"/>
              </a:rPr>
              <a:t>Alpha  &gt; 1 range stretching</a:t>
            </a:r>
          </a:p>
          <a:p>
            <a:pPr lvl="1">
              <a:buFontTx/>
              <a:buNone/>
            </a:pPr>
            <a:r>
              <a:rPr lang="en-US" altLang="en-US" i="1" dirty="0">
                <a:cs typeface="Tahoma" panose="020B0604030504040204" pitchFamily="34" charset="0"/>
              </a:rPr>
              <a:t>     &lt; 1 compression</a:t>
            </a:r>
          </a:p>
          <a:p>
            <a:pPr lvl="1">
              <a:buFontTx/>
              <a:buNone/>
            </a:pPr>
            <a:r>
              <a:rPr lang="en-US" altLang="en-US" i="1" dirty="0">
                <a:cs typeface="Tahoma" panose="020B0604030504040204" pitchFamily="34" charset="0"/>
              </a:rPr>
              <a:t>     = identity</a:t>
            </a:r>
            <a:endParaRPr lang="el-GR" altLang="en-US" i="1" dirty="0">
              <a:cs typeface="Tahoma" panose="020B0604030504040204" pitchFamily="34" charset="0"/>
            </a:endParaRPr>
          </a:p>
        </p:txBody>
      </p:sp>
      <p:sp>
        <p:nvSpPr>
          <p:cNvPr id="37892" name="Line 4">
            <a:extLst>
              <a:ext uri="{FF2B5EF4-FFF2-40B4-BE49-F238E27FC236}">
                <a16:creationId xmlns:a16="http://schemas.microsoft.com/office/drawing/2014/main" id="{2D3C6FEF-B651-4D3E-8AF2-0945ECC1E156}"/>
              </a:ext>
            </a:extLst>
          </p:cNvPr>
          <p:cNvSpPr>
            <a:spLocks noChangeShapeType="1"/>
          </p:cNvSpPr>
          <p:nvPr/>
        </p:nvSpPr>
        <p:spPr bwMode="auto">
          <a:xfrm>
            <a:off x="5105400" y="5867400"/>
            <a:ext cx="388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3" name="Line 5">
            <a:extLst>
              <a:ext uri="{FF2B5EF4-FFF2-40B4-BE49-F238E27FC236}">
                <a16:creationId xmlns:a16="http://schemas.microsoft.com/office/drawing/2014/main" id="{11644AA0-09AA-425B-87F7-49B002430F5E}"/>
              </a:ext>
            </a:extLst>
          </p:cNvPr>
          <p:cNvSpPr>
            <a:spLocks noChangeShapeType="1"/>
          </p:cNvSpPr>
          <p:nvPr/>
        </p:nvSpPr>
        <p:spPr bwMode="auto">
          <a:xfrm rot="-5400000">
            <a:off x="3162300" y="3924300"/>
            <a:ext cx="388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4" name="Line 6">
            <a:extLst>
              <a:ext uri="{FF2B5EF4-FFF2-40B4-BE49-F238E27FC236}">
                <a16:creationId xmlns:a16="http://schemas.microsoft.com/office/drawing/2014/main" id="{0ADF3696-BF65-4090-A2E3-78C09B9E00DF}"/>
              </a:ext>
            </a:extLst>
          </p:cNvPr>
          <p:cNvSpPr>
            <a:spLocks noChangeShapeType="1"/>
          </p:cNvSpPr>
          <p:nvPr/>
        </p:nvSpPr>
        <p:spPr bwMode="auto">
          <a:xfrm flipV="1">
            <a:off x="5105400" y="1981200"/>
            <a:ext cx="3886200" cy="3886200"/>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5" name="Line 7">
            <a:extLst>
              <a:ext uri="{FF2B5EF4-FFF2-40B4-BE49-F238E27FC236}">
                <a16:creationId xmlns:a16="http://schemas.microsoft.com/office/drawing/2014/main" id="{BA18D9D3-6F68-46CE-8EFF-343C49474A84}"/>
              </a:ext>
            </a:extLst>
          </p:cNvPr>
          <p:cNvSpPr>
            <a:spLocks noChangeShapeType="1"/>
          </p:cNvSpPr>
          <p:nvPr/>
        </p:nvSpPr>
        <p:spPr bwMode="auto">
          <a:xfrm flipV="1">
            <a:off x="5105400" y="4572000"/>
            <a:ext cx="685800" cy="1295400"/>
          </a:xfrm>
          <a:prstGeom prst="line">
            <a:avLst/>
          </a:prstGeom>
          <a:noFill/>
          <a:ln w="952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6" name="Line 8">
            <a:extLst>
              <a:ext uri="{FF2B5EF4-FFF2-40B4-BE49-F238E27FC236}">
                <a16:creationId xmlns:a16="http://schemas.microsoft.com/office/drawing/2014/main" id="{5F5B477C-E41D-470B-AE28-3D0D8C919780}"/>
              </a:ext>
            </a:extLst>
          </p:cNvPr>
          <p:cNvSpPr>
            <a:spLocks noChangeShapeType="1"/>
          </p:cNvSpPr>
          <p:nvPr/>
        </p:nvSpPr>
        <p:spPr bwMode="auto">
          <a:xfrm flipV="1">
            <a:off x="5791200" y="3352800"/>
            <a:ext cx="1676400" cy="1219200"/>
          </a:xfrm>
          <a:prstGeom prst="line">
            <a:avLst/>
          </a:prstGeom>
          <a:noFill/>
          <a:ln w="952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7" name="Line 9">
            <a:extLst>
              <a:ext uri="{FF2B5EF4-FFF2-40B4-BE49-F238E27FC236}">
                <a16:creationId xmlns:a16="http://schemas.microsoft.com/office/drawing/2014/main" id="{0C72C7C4-9F97-4CD9-9B52-9A5B5B9AAE42}"/>
              </a:ext>
            </a:extLst>
          </p:cNvPr>
          <p:cNvSpPr>
            <a:spLocks noChangeShapeType="1"/>
          </p:cNvSpPr>
          <p:nvPr/>
        </p:nvSpPr>
        <p:spPr bwMode="auto">
          <a:xfrm flipV="1">
            <a:off x="7467600" y="2286000"/>
            <a:ext cx="1066800" cy="1066800"/>
          </a:xfrm>
          <a:prstGeom prst="line">
            <a:avLst/>
          </a:prstGeom>
          <a:noFill/>
          <a:ln w="9525">
            <a:solidFill>
              <a:srgbClr val="00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8" name="Line 10">
            <a:extLst>
              <a:ext uri="{FF2B5EF4-FFF2-40B4-BE49-F238E27FC236}">
                <a16:creationId xmlns:a16="http://schemas.microsoft.com/office/drawing/2014/main" id="{C2532D56-6A5E-4C12-8BA4-2F8FD130A45F}"/>
              </a:ext>
            </a:extLst>
          </p:cNvPr>
          <p:cNvSpPr>
            <a:spLocks noChangeShapeType="1"/>
          </p:cNvSpPr>
          <p:nvPr/>
        </p:nvSpPr>
        <p:spPr bwMode="auto">
          <a:xfrm>
            <a:off x="5791200" y="4572000"/>
            <a:ext cx="228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899" name="Line 11">
            <a:extLst>
              <a:ext uri="{FF2B5EF4-FFF2-40B4-BE49-F238E27FC236}">
                <a16:creationId xmlns:a16="http://schemas.microsoft.com/office/drawing/2014/main" id="{5B1999B1-CCA6-4F61-8A22-09F7530FDC78}"/>
              </a:ext>
            </a:extLst>
          </p:cNvPr>
          <p:cNvSpPr>
            <a:spLocks noChangeShapeType="1"/>
          </p:cNvSpPr>
          <p:nvPr/>
        </p:nvSpPr>
        <p:spPr bwMode="auto">
          <a:xfrm rot="-5400000">
            <a:off x="4648200" y="3429000"/>
            <a:ext cx="2286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00" name="Line 12">
            <a:extLst>
              <a:ext uri="{FF2B5EF4-FFF2-40B4-BE49-F238E27FC236}">
                <a16:creationId xmlns:a16="http://schemas.microsoft.com/office/drawing/2014/main" id="{F3C90417-D291-4D50-84D1-45E75E4BE448}"/>
              </a:ext>
            </a:extLst>
          </p:cNvPr>
          <p:cNvSpPr>
            <a:spLocks noChangeShapeType="1"/>
          </p:cNvSpPr>
          <p:nvPr/>
        </p:nvSpPr>
        <p:spPr bwMode="auto">
          <a:xfrm>
            <a:off x="7467600" y="3352800"/>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01" name="Line 13">
            <a:extLst>
              <a:ext uri="{FF2B5EF4-FFF2-40B4-BE49-F238E27FC236}">
                <a16:creationId xmlns:a16="http://schemas.microsoft.com/office/drawing/2014/main" id="{DB60A0D3-CE85-4107-B71D-5008949806D3}"/>
              </a:ext>
            </a:extLst>
          </p:cNvPr>
          <p:cNvSpPr>
            <a:spLocks noChangeShapeType="1"/>
          </p:cNvSpPr>
          <p:nvPr/>
        </p:nvSpPr>
        <p:spPr bwMode="auto">
          <a:xfrm rot="-5400000">
            <a:off x="6819900" y="2705100"/>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02" name="Line 14">
            <a:extLst>
              <a:ext uri="{FF2B5EF4-FFF2-40B4-BE49-F238E27FC236}">
                <a16:creationId xmlns:a16="http://schemas.microsoft.com/office/drawing/2014/main" id="{BEA8B1B9-4DF5-4C8C-86E9-B7137839B359}"/>
              </a:ext>
            </a:extLst>
          </p:cNvPr>
          <p:cNvSpPr>
            <a:spLocks noChangeShapeType="1"/>
          </p:cNvSpPr>
          <p:nvPr/>
        </p:nvSpPr>
        <p:spPr bwMode="auto">
          <a:xfrm>
            <a:off x="5105400" y="6019800"/>
            <a:ext cx="6858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03" name="Line 15">
            <a:extLst>
              <a:ext uri="{FF2B5EF4-FFF2-40B4-BE49-F238E27FC236}">
                <a16:creationId xmlns:a16="http://schemas.microsoft.com/office/drawing/2014/main" id="{C02EB606-374C-415F-96D2-2A0E2FC635B8}"/>
              </a:ext>
            </a:extLst>
          </p:cNvPr>
          <p:cNvSpPr>
            <a:spLocks noChangeShapeType="1"/>
          </p:cNvSpPr>
          <p:nvPr/>
        </p:nvSpPr>
        <p:spPr bwMode="auto">
          <a:xfrm>
            <a:off x="5791200" y="6172200"/>
            <a:ext cx="16764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04" name="Line 16">
            <a:extLst>
              <a:ext uri="{FF2B5EF4-FFF2-40B4-BE49-F238E27FC236}">
                <a16:creationId xmlns:a16="http://schemas.microsoft.com/office/drawing/2014/main" id="{22CF52A0-08CF-4B58-8077-F553E0FB08C1}"/>
              </a:ext>
            </a:extLst>
          </p:cNvPr>
          <p:cNvSpPr>
            <a:spLocks noChangeShapeType="1"/>
          </p:cNvSpPr>
          <p:nvPr/>
        </p:nvSpPr>
        <p:spPr bwMode="auto">
          <a:xfrm>
            <a:off x="7467600" y="6324600"/>
            <a:ext cx="14478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905" name="Text Box 17">
            <a:extLst>
              <a:ext uri="{FF2B5EF4-FFF2-40B4-BE49-F238E27FC236}">
                <a16:creationId xmlns:a16="http://schemas.microsoft.com/office/drawing/2014/main" id="{D3A8E45C-580B-4093-B289-90AD681842B5}"/>
              </a:ext>
            </a:extLst>
          </p:cNvPr>
          <p:cNvSpPr txBox="1">
            <a:spLocks noChangeArrowheads="1"/>
          </p:cNvSpPr>
          <p:nvPr/>
        </p:nvSpPr>
        <p:spPr bwMode="auto">
          <a:xfrm>
            <a:off x="5029200" y="6034088"/>
            <a:ext cx="990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0 to </a:t>
            </a:r>
            <a:r>
              <a:rPr lang="en-US" altLang="en-US" i="1">
                <a:latin typeface="Tahoma" panose="020B0604030504040204" pitchFamily="34" charset="0"/>
              </a:rPr>
              <a:t>l</a:t>
            </a:r>
            <a:r>
              <a:rPr lang="en-US" altLang="en-US" i="1" baseline="-25000">
                <a:latin typeface="Tahoma" panose="020B0604030504040204" pitchFamily="34" charset="0"/>
              </a:rPr>
              <a:t>1</a:t>
            </a:r>
            <a:endParaRPr lang="en-US" altLang="en-US" i="1">
              <a:latin typeface="Tahoma" panose="020B0604030504040204" pitchFamily="34" charset="0"/>
            </a:endParaRPr>
          </a:p>
        </p:txBody>
      </p:sp>
      <p:sp>
        <p:nvSpPr>
          <p:cNvPr id="37906" name="Text Box 18">
            <a:extLst>
              <a:ext uri="{FF2B5EF4-FFF2-40B4-BE49-F238E27FC236}">
                <a16:creationId xmlns:a16="http://schemas.microsoft.com/office/drawing/2014/main" id="{5F9A0C1A-B20F-4DDE-B43C-EC640BAC8B6E}"/>
              </a:ext>
            </a:extLst>
          </p:cNvPr>
          <p:cNvSpPr txBox="1">
            <a:spLocks noChangeArrowheads="1"/>
          </p:cNvSpPr>
          <p:nvPr/>
        </p:nvSpPr>
        <p:spPr bwMode="auto">
          <a:xfrm>
            <a:off x="7543800" y="6324600"/>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0 to L-1</a:t>
            </a:r>
            <a:r>
              <a:rPr lang="en-US" altLang="en-US" i="1">
                <a:latin typeface="Tahoma" panose="020B0604030504040204" pitchFamily="34" charset="0"/>
              </a:rPr>
              <a:t>– l</a:t>
            </a:r>
            <a:r>
              <a:rPr lang="en-US" altLang="en-US" i="1" baseline="-25000">
                <a:latin typeface="Tahoma" panose="020B0604030504040204" pitchFamily="34" charset="0"/>
              </a:rPr>
              <a:t>2</a:t>
            </a:r>
            <a:endParaRPr lang="en-US" altLang="en-US" i="1">
              <a:latin typeface="Tahoma" panose="020B0604030504040204" pitchFamily="34" charset="0"/>
            </a:endParaRPr>
          </a:p>
        </p:txBody>
      </p:sp>
      <p:sp>
        <p:nvSpPr>
          <p:cNvPr id="37907" name="Text Box 19">
            <a:extLst>
              <a:ext uri="{FF2B5EF4-FFF2-40B4-BE49-F238E27FC236}">
                <a16:creationId xmlns:a16="http://schemas.microsoft.com/office/drawing/2014/main" id="{76FD1D07-A7D9-4C9A-90FB-183A27B7260F}"/>
              </a:ext>
            </a:extLst>
          </p:cNvPr>
          <p:cNvSpPr txBox="1">
            <a:spLocks noChangeArrowheads="1"/>
          </p:cNvSpPr>
          <p:nvPr/>
        </p:nvSpPr>
        <p:spPr bwMode="auto">
          <a:xfrm>
            <a:off x="6096000" y="6172200"/>
            <a:ext cx="1371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0 to </a:t>
            </a:r>
            <a:r>
              <a:rPr lang="en-US" altLang="en-US" i="1">
                <a:latin typeface="Tahoma" panose="020B0604030504040204" pitchFamily="34" charset="0"/>
              </a:rPr>
              <a:t>l</a:t>
            </a:r>
            <a:r>
              <a:rPr lang="en-US" altLang="en-US" i="1" baseline="-25000">
                <a:latin typeface="Tahoma" panose="020B0604030504040204" pitchFamily="34" charset="0"/>
              </a:rPr>
              <a:t>1</a:t>
            </a:r>
            <a:r>
              <a:rPr lang="en-US" altLang="en-US" i="1">
                <a:latin typeface="Tahoma" panose="020B0604030504040204" pitchFamily="34" charset="0"/>
              </a:rPr>
              <a:t> – l</a:t>
            </a:r>
            <a:r>
              <a:rPr lang="en-US" altLang="en-US" i="1" baseline="-25000">
                <a:latin typeface="Tahoma" panose="020B0604030504040204" pitchFamily="34" charset="0"/>
              </a:rPr>
              <a:t>2</a:t>
            </a:r>
            <a:endParaRPr lang="en-US" altLang="en-US" i="1">
              <a:latin typeface="Tahoma" panose="020B0604030504040204" pitchFamily="34" charset="0"/>
            </a:endParaRPr>
          </a:p>
        </p:txBody>
      </p:sp>
    </p:spTree>
    <p:extLst>
      <p:ext uri="{BB962C8B-B14F-4D97-AF65-F5344CB8AC3E}">
        <p14:creationId xmlns:p14="http://schemas.microsoft.com/office/powerpoint/2010/main" val="4261833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E3DFDEC-4564-44C8-B6AE-CDC0A11AD280}"/>
              </a:ext>
            </a:extLst>
          </p:cNvPr>
          <p:cNvSpPr>
            <a:spLocks noGrp="1" noChangeArrowheads="1"/>
          </p:cNvSpPr>
          <p:nvPr>
            <p:ph type="title"/>
          </p:nvPr>
        </p:nvSpPr>
        <p:spPr/>
        <p:txBody>
          <a:bodyPr/>
          <a:lstStyle/>
          <a:p>
            <a:r>
              <a:rPr lang="en-US" altLang="en-US"/>
              <a:t>Contrast Stretching</a:t>
            </a:r>
          </a:p>
        </p:txBody>
      </p:sp>
      <p:sp>
        <p:nvSpPr>
          <p:cNvPr id="38915" name="Rectangle 3">
            <a:extLst>
              <a:ext uri="{FF2B5EF4-FFF2-40B4-BE49-F238E27FC236}">
                <a16:creationId xmlns:a16="http://schemas.microsoft.com/office/drawing/2014/main" id="{82320B1E-FC5E-4C48-8D70-E984CF41C7FE}"/>
              </a:ext>
            </a:extLst>
          </p:cNvPr>
          <p:cNvSpPr>
            <a:spLocks noGrp="1" noChangeArrowheads="1"/>
          </p:cNvSpPr>
          <p:nvPr>
            <p:ph type="body" sz="half" idx="1"/>
          </p:nvPr>
        </p:nvSpPr>
        <p:spPr>
          <a:xfrm>
            <a:off x="304800" y="1600200"/>
            <a:ext cx="4041775" cy="4525963"/>
          </a:xfrm>
        </p:spPr>
        <p:txBody>
          <a:bodyPr/>
          <a:lstStyle/>
          <a:p>
            <a:pPr>
              <a:lnSpc>
                <a:spcPct val="90000"/>
              </a:lnSpc>
            </a:pPr>
            <a:r>
              <a:rPr lang="en-US" altLang="en-US" sz="2800" dirty="0"/>
              <a:t> increase the dynamic range of the gray levels in the image </a:t>
            </a:r>
          </a:p>
          <a:p>
            <a:pPr>
              <a:lnSpc>
                <a:spcPct val="90000"/>
              </a:lnSpc>
            </a:pPr>
            <a:r>
              <a:rPr lang="en-US" altLang="en-US" sz="2800" dirty="0"/>
              <a:t>a low-contrast image : result from poor illumination, lack of dynamic range in the imaging sensor, or even wrong setting of a lens aperture of image acquisition.</a:t>
            </a:r>
          </a:p>
        </p:txBody>
      </p:sp>
      <p:pic>
        <p:nvPicPr>
          <p:cNvPr id="38918" name="Picture 6">
            <a:extLst>
              <a:ext uri="{FF2B5EF4-FFF2-40B4-BE49-F238E27FC236}">
                <a16:creationId xmlns:a16="http://schemas.microsoft.com/office/drawing/2014/main" id="{60A4404A-4034-439B-8799-B661BADF3F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343400" y="2236788"/>
            <a:ext cx="4724400" cy="3805237"/>
          </a:xfrm>
          <a:noFill/>
          <a:ln/>
        </p:spPr>
      </p:pic>
    </p:spTree>
    <p:extLst>
      <p:ext uri="{BB962C8B-B14F-4D97-AF65-F5344CB8AC3E}">
        <p14:creationId xmlns:p14="http://schemas.microsoft.com/office/powerpoint/2010/main" val="2006440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76200" y="-26988"/>
            <a:ext cx="9424988"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How to know where the contrast is enhanced ? </a:t>
            </a:r>
          </a:p>
        </p:txBody>
      </p:sp>
      <p:pic>
        <p:nvPicPr>
          <p:cNvPr id="121859" name="Picture 3"/>
          <p:cNvPicPr>
            <a:picLocks noChangeAspect="1" noChangeArrowheads="1"/>
          </p:cNvPicPr>
          <p:nvPr/>
        </p:nvPicPr>
        <p:blipFill>
          <a:blip r:embed="rId2"/>
          <a:srcRect r="58891" b="49985"/>
          <a:stretch>
            <a:fillRect/>
          </a:stretch>
        </p:blipFill>
        <p:spPr bwMode="auto">
          <a:xfrm>
            <a:off x="304800" y="1585913"/>
            <a:ext cx="4724400" cy="4629150"/>
          </a:xfrm>
          <a:prstGeom prst="rect">
            <a:avLst/>
          </a:prstGeom>
          <a:noFill/>
          <a:ln w="9525">
            <a:noFill/>
            <a:miter lim="800000"/>
            <a:headEnd/>
            <a:tailEnd/>
          </a:ln>
        </p:spPr>
      </p:pic>
      <p:sp>
        <p:nvSpPr>
          <p:cNvPr id="121860" name="Line 4"/>
          <p:cNvSpPr>
            <a:spLocks noChangeShapeType="1"/>
          </p:cNvSpPr>
          <p:nvPr/>
        </p:nvSpPr>
        <p:spPr bwMode="auto">
          <a:xfrm flipV="1">
            <a:off x="2819400" y="4191000"/>
            <a:ext cx="0" cy="1143000"/>
          </a:xfrm>
          <a:prstGeom prst="line">
            <a:avLst/>
          </a:prstGeom>
          <a:noFill/>
          <a:ln w="19050">
            <a:solidFill>
              <a:srgbClr val="FF0000"/>
            </a:solidFill>
            <a:round/>
            <a:headEnd/>
            <a:tailEnd type="triangle" w="med" len="med"/>
          </a:ln>
        </p:spPr>
        <p:txBody>
          <a:bodyPr/>
          <a:lstStyle/>
          <a:p>
            <a:endParaRPr lang="en-US"/>
          </a:p>
        </p:txBody>
      </p:sp>
      <p:sp>
        <p:nvSpPr>
          <p:cNvPr id="121861" name="Line 5"/>
          <p:cNvSpPr>
            <a:spLocks noChangeShapeType="1"/>
          </p:cNvSpPr>
          <p:nvPr/>
        </p:nvSpPr>
        <p:spPr bwMode="auto">
          <a:xfrm flipV="1">
            <a:off x="3352800" y="2667000"/>
            <a:ext cx="0" cy="2667000"/>
          </a:xfrm>
          <a:prstGeom prst="line">
            <a:avLst/>
          </a:prstGeom>
          <a:noFill/>
          <a:ln w="19050">
            <a:solidFill>
              <a:srgbClr val="FF0000"/>
            </a:solidFill>
            <a:round/>
            <a:headEnd/>
            <a:tailEnd type="triangle" w="med" len="med"/>
          </a:ln>
        </p:spPr>
        <p:txBody>
          <a:bodyPr/>
          <a:lstStyle/>
          <a:p>
            <a:endParaRPr lang="en-US"/>
          </a:p>
        </p:txBody>
      </p:sp>
      <p:sp>
        <p:nvSpPr>
          <p:cNvPr id="121862" name="Line 6"/>
          <p:cNvSpPr>
            <a:spLocks noChangeShapeType="1"/>
          </p:cNvSpPr>
          <p:nvPr/>
        </p:nvSpPr>
        <p:spPr bwMode="auto">
          <a:xfrm flipH="1">
            <a:off x="1371600" y="4191000"/>
            <a:ext cx="1371600" cy="0"/>
          </a:xfrm>
          <a:prstGeom prst="line">
            <a:avLst/>
          </a:prstGeom>
          <a:noFill/>
          <a:ln w="19050">
            <a:solidFill>
              <a:schemeClr val="accent2"/>
            </a:solidFill>
            <a:round/>
            <a:headEnd/>
            <a:tailEnd type="triangle" w="med" len="med"/>
          </a:ln>
        </p:spPr>
        <p:txBody>
          <a:bodyPr/>
          <a:lstStyle/>
          <a:p>
            <a:endParaRPr lang="en-US"/>
          </a:p>
        </p:txBody>
      </p:sp>
      <p:sp>
        <p:nvSpPr>
          <p:cNvPr id="121863" name="Line 8"/>
          <p:cNvSpPr>
            <a:spLocks noChangeShapeType="1"/>
          </p:cNvSpPr>
          <p:nvPr/>
        </p:nvSpPr>
        <p:spPr bwMode="auto">
          <a:xfrm flipH="1">
            <a:off x="1371600" y="2667000"/>
            <a:ext cx="1981200" cy="0"/>
          </a:xfrm>
          <a:prstGeom prst="line">
            <a:avLst/>
          </a:prstGeom>
          <a:noFill/>
          <a:ln w="19050">
            <a:solidFill>
              <a:schemeClr val="accent2"/>
            </a:solidFill>
            <a:round/>
            <a:headEnd/>
            <a:tailEnd type="triangle" w="med" len="med"/>
          </a:ln>
        </p:spPr>
        <p:txBody>
          <a:bodyPr/>
          <a:lstStyle/>
          <a:p>
            <a:endParaRPr lang="en-US"/>
          </a:p>
        </p:txBody>
      </p:sp>
      <p:sp>
        <p:nvSpPr>
          <p:cNvPr id="121864" name="Text Box 9"/>
          <p:cNvSpPr txBox="1">
            <a:spLocks noChangeArrowheads="1"/>
          </p:cNvSpPr>
          <p:nvPr/>
        </p:nvSpPr>
        <p:spPr bwMode="auto">
          <a:xfrm>
            <a:off x="4648200" y="549275"/>
            <a:ext cx="4495800" cy="1552575"/>
          </a:xfrm>
          <a:prstGeom prst="rect">
            <a:avLst/>
          </a:prstGeom>
          <a:noFill/>
          <a:ln w="9525">
            <a:noFill/>
            <a:miter lim="800000"/>
            <a:headEnd/>
            <a:tailEnd/>
          </a:ln>
        </p:spPr>
        <p:txBody>
          <a:bodyPr>
            <a:spAutoFit/>
          </a:bodyPr>
          <a:lstStyle/>
          <a:p>
            <a:pPr eaLnBrk="1" hangingPunct="1"/>
            <a:r>
              <a:rPr lang="en-US"/>
              <a:t> </a:t>
            </a:r>
            <a:r>
              <a:rPr lang="th-TH"/>
              <a:t> </a:t>
            </a:r>
            <a:r>
              <a:rPr lang="en-US"/>
              <a:t>Notice the slope of</a:t>
            </a:r>
            <a:r>
              <a:rPr lang="th-TH"/>
              <a:t> </a:t>
            </a:r>
            <a:r>
              <a:rPr lang="en-US"/>
              <a:t>T(r)</a:t>
            </a:r>
          </a:p>
          <a:p>
            <a:pPr eaLnBrk="1" hangingPunct="1">
              <a:buFontTx/>
              <a:buChar char="-"/>
            </a:pPr>
            <a:r>
              <a:rPr lang="th-TH"/>
              <a:t> </a:t>
            </a:r>
            <a:r>
              <a:rPr lang="en-US"/>
              <a:t>if</a:t>
            </a:r>
            <a:r>
              <a:rPr lang="th-TH"/>
              <a:t> </a:t>
            </a:r>
            <a:r>
              <a:rPr lang="en-US"/>
              <a:t>Slope &gt; 1</a:t>
            </a:r>
            <a:r>
              <a:rPr lang="th-TH"/>
              <a:t> </a:t>
            </a:r>
            <a:r>
              <a:rPr lang="en-US">
                <a:sym typeface="Wingdings" pitchFamily="2" charset="2"/>
              </a:rPr>
              <a:t> </a:t>
            </a:r>
            <a:r>
              <a:rPr lang="en-US"/>
              <a:t>Contrast increases</a:t>
            </a:r>
          </a:p>
          <a:p>
            <a:pPr eaLnBrk="1" hangingPunct="1">
              <a:buFontTx/>
              <a:buChar char="-"/>
            </a:pPr>
            <a:r>
              <a:rPr lang="th-TH"/>
              <a:t> </a:t>
            </a:r>
            <a:r>
              <a:rPr lang="en-US"/>
              <a:t>if</a:t>
            </a:r>
            <a:r>
              <a:rPr lang="th-TH"/>
              <a:t> </a:t>
            </a:r>
            <a:r>
              <a:rPr lang="en-US"/>
              <a:t>Slope &lt; 1</a:t>
            </a:r>
            <a:r>
              <a:rPr lang="th-TH"/>
              <a:t> </a:t>
            </a:r>
            <a:r>
              <a:rPr lang="en-US">
                <a:sym typeface="Wingdings" pitchFamily="2" charset="2"/>
              </a:rPr>
              <a:t> </a:t>
            </a:r>
            <a:r>
              <a:rPr lang="en-US"/>
              <a:t>Contrast decrease</a:t>
            </a:r>
          </a:p>
          <a:p>
            <a:pPr eaLnBrk="1" hangingPunct="1">
              <a:buFontTx/>
              <a:buChar char="-"/>
            </a:pPr>
            <a:r>
              <a:rPr lang="th-TH"/>
              <a:t> </a:t>
            </a:r>
            <a:r>
              <a:rPr lang="en-US"/>
              <a:t>if</a:t>
            </a:r>
            <a:r>
              <a:rPr lang="th-TH"/>
              <a:t> </a:t>
            </a:r>
            <a:r>
              <a:rPr lang="en-US"/>
              <a:t>Slope = 1</a:t>
            </a:r>
            <a:r>
              <a:rPr lang="th-TH"/>
              <a:t> </a:t>
            </a:r>
            <a:r>
              <a:rPr lang="en-US">
                <a:sym typeface="Wingdings" pitchFamily="2" charset="2"/>
              </a:rPr>
              <a:t> </a:t>
            </a:r>
            <a:r>
              <a:rPr lang="en-US"/>
              <a:t>no change</a:t>
            </a:r>
            <a:endParaRPr lang="th-TH"/>
          </a:p>
        </p:txBody>
      </p:sp>
      <p:sp>
        <p:nvSpPr>
          <p:cNvPr id="121865" name="Text Box 10"/>
          <p:cNvSpPr txBox="1">
            <a:spLocks noChangeArrowheads="1"/>
          </p:cNvSpPr>
          <p:nvPr/>
        </p:nvSpPr>
        <p:spPr bwMode="auto">
          <a:xfrm>
            <a:off x="2895600" y="4191000"/>
            <a:ext cx="471488" cy="457200"/>
          </a:xfrm>
          <a:prstGeom prst="rect">
            <a:avLst/>
          </a:prstGeom>
          <a:noFill/>
          <a:ln w="9525">
            <a:noFill/>
            <a:miter lim="800000"/>
            <a:headEnd/>
            <a:tailEnd/>
          </a:ln>
        </p:spPr>
        <p:txBody>
          <a:bodyPr wrap="none">
            <a:spAutoFit/>
          </a:bodyPr>
          <a:lstStyle/>
          <a:p>
            <a:pPr eaLnBrk="1" hangingPunct="1"/>
            <a:r>
              <a:rPr lang="en-US">
                <a:solidFill>
                  <a:srgbClr val="FF0000"/>
                </a:solidFill>
                <a:latin typeface="Symbol" pitchFamily="18" charset="2"/>
              </a:rPr>
              <a:t>D</a:t>
            </a:r>
            <a:r>
              <a:rPr lang="en-US">
                <a:solidFill>
                  <a:srgbClr val="FF0000"/>
                </a:solidFill>
              </a:rPr>
              <a:t>r</a:t>
            </a:r>
          </a:p>
        </p:txBody>
      </p:sp>
      <p:sp>
        <p:nvSpPr>
          <p:cNvPr id="121866" name="Text Box 11"/>
          <p:cNvSpPr txBox="1">
            <a:spLocks noChangeArrowheads="1"/>
          </p:cNvSpPr>
          <p:nvPr/>
        </p:nvSpPr>
        <p:spPr bwMode="auto">
          <a:xfrm>
            <a:off x="1981200" y="3200400"/>
            <a:ext cx="488950" cy="457200"/>
          </a:xfrm>
          <a:prstGeom prst="rect">
            <a:avLst/>
          </a:prstGeom>
          <a:noFill/>
          <a:ln w="9525">
            <a:noFill/>
            <a:miter lim="800000"/>
            <a:headEnd/>
            <a:tailEnd/>
          </a:ln>
        </p:spPr>
        <p:txBody>
          <a:bodyPr wrap="none">
            <a:spAutoFit/>
          </a:bodyPr>
          <a:lstStyle/>
          <a:p>
            <a:pPr eaLnBrk="1" hangingPunct="1"/>
            <a:r>
              <a:rPr lang="en-US">
                <a:solidFill>
                  <a:schemeClr val="accent2"/>
                </a:solidFill>
                <a:latin typeface="Symbol" pitchFamily="18" charset="2"/>
              </a:rPr>
              <a:t>D</a:t>
            </a:r>
            <a:r>
              <a:rPr lang="en-US">
                <a:solidFill>
                  <a:schemeClr val="accent2"/>
                </a:solidFill>
              </a:rPr>
              <a:t>s</a:t>
            </a:r>
          </a:p>
        </p:txBody>
      </p:sp>
      <p:sp>
        <p:nvSpPr>
          <p:cNvPr id="121867" name="Text Box 12"/>
          <p:cNvSpPr txBox="1">
            <a:spLocks noChangeArrowheads="1"/>
          </p:cNvSpPr>
          <p:nvPr/>
        </p:nvSpPr>
        <p:spPr bwMode="auto">
          <a:xfrm>
            <a:off x="5619750" y="5229225"/>
            <a:ext cx="3524250" cy="822325"/>
          </a:xfrm>
          <a:prstGeom prst="rect">
            <a:avLst/>
          </a:prstGeom>
          <a:solidFill>
            <a:srgbClr val="FFFF99"/>
          </a:solidFill>
          <a:ln w="9525">
            <a:noFill/>
            <a:miter lim="800000"/>
            <a:headEnd/>
            <a:tailEnd/>
          </a:ln>
        </p:spPr>
        <p:txBody>
          <a:bodyPr wrap="none">
            <a:spAutoFit/>
          </a:bodyPr>
          <a:lstStyle/>
          <a:p>
            <a:pPr eaLnBrk="1" hangingPunct="1"/>
            <a:r>
              <a:rPr lang="en-US"/>
              <a:t>Smaller</a:t>
            </a:r>
            <a:r>
              <a:rPr lang="en-US">
                <a:latin typeface="Symbol" pitchFamily="18" charset="2"/>
              </a:rPr>
              <a:t> D</a:t>
            </a:r>
            <a:r>
              <a:rPr lang="en-US"/>
              <a:t>r </a:t>
            </a:r>
            <a:r>
              <a:rPr lang="th-TH"/>
              <a:t> </a:t>
            </a:r>
            <a:r>
              <a:rPr lang="en-US"/>
              <a:t>yields</a:t>
            </a:r>
            <a:r>
              <a:rPr lang="th-TH"/>
              <a:t> </a:t>
            </a:r>
            <a:r>
              <a:rPr lang="en-US"/>
              <a:t>wider </a:t>
            </a:r>
            <a:r>
              <a:rPr lang="en-US">
                <a:latin typeface="Symbol" pitchFamily="18" charset="2"/>
              </a:rPr>
              <a:t>D</a:t>
            </a:r>
            <a:r>
              <a:rPr lang="en-US"/>
              <a:t>s</a:t>
            </a:r>
          </a:p>
          <a:p>
            <a:pPr eaLnBrk="1" hangingPunct="1"/>
            <a:r>
              <a:rPr lang="en-US"/>
              <a:t>=</a:t>
            </a:r>
            <a:r>
              <a:rPr lang="en-US">
                <a:sym typeface="Wingdings" pitchFamily="2" charset="2"/>
              </a:rPr>
              <a:t> increasing Contrast </a:t>
            </a:r>
            <a:endParaRPr lang="th-TH"/>
          </a:p>
        </p:txBody>
      </p:sp>
      <p:sp>
        <p:nvSpPr>
          <p:cNvPr id="121868" name="AutoShape 13"/>
          <p:cNvSpPr>
            <a:spLocks noChangeArrowheads="1"/>
          </p:cNvSpPr>
          <p:nvPr/>
        </p:nvSpPr>
        <p:spPr bwMode="auto">
          <a:xfrm rot="1640212">
            <a:off x="2819400" y="4419600"/>
            <a:ext cx="3124200" cy="288925"/>
          </a:xfrm>
          <a:prstGeom prst="leftArrow">
            <a:avLst>
              <a:gd name="adj1" fmla="val 50000"/>
              <a:gd name="adj2" fmla="val 270330"/>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21869" name="Text Box 14"/>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D44399C1-63C1-4897-A274-08C71B5B466E}"/>
              </a:ext>
            </a:extLst>
          </p:cNvPr>
          <p:cNvSpPr>
            <a:spLocks noGrp="1" noChangeArrowheads="1"/>
          </p:cNvSpPr>
          <p:nvPr>
            <p:ph type="title"/>
          </p:nvPr>
        </p:nvSpPr>
        <p:spPr/>
        <p:txBody>
          <a:bodyPr>
            <a:normAutofit fontScale="90000"/>
          </a:bodyPr>
          <a:lstStyle/>
          <a:p>
            <a:r>
              <a:rPr lang="en-US" sz="5600" dirty="0"/>
              <a:t>Transpose of</a:t>
            </a:r>
            <a:r>
              <a:rPr lang="en-US" sz="5600" dirty="0">
                <a:cs typeface="Calibri"/>
              </a:rPr>
              <a:t> image</a:t>
            </a:r>
            <a:br>
              <a:rPr lang="en-US" sz="5600" dirty="0">
                <a:cs typeface="Calibri"/>
              </a:rPr>
            </a:br>
            <a:endParaRPr lang="en-US" altLang="en-US" sz="5600">
              <a:cs typeface="Calibri"/>
            </a:endParaRPr>
          </a:p>
        </p:txBody>
      </p:sp>
      <p:sp>
        <p:nvSpPr>
          <p:cNvPr id="9219" name="Rectangle 3">
            <a:extLst>
              <a:ext uri="{FF2B5EF4-FFF2-40B4-BE49-F238E27FC236}">
                <a16:creationId xmlns:a16="http://schemas.microsoft.com/office/drawing/2014/main" id="{EC9A6D26-6B30-47A2-890F-3552967BEB92}"/>
              </a:ext>
            </a:extLst>
          </p:cNvPr>
          <p:cNvSpPr>
            <a:spLocks noGrp="1" noChangeArrowheads="1"/>
          </p:cNvSpPr>
          <p:nvPr>
            <p:ph type="body" idx="1"/>
          </p:nvPr>
        </p:nvSpPr>
        <p:spPr>
          <a:xfrm>
            <a:off x="457200" y="1600200"/>
            <a:ext cx="8229600" cy="1227138"/>
          </a:xfrm>
        </p:spPr>
        <p:txBody>
          <a:bodyPr vert="horz" anchor="t">
            <a:normAutofit/>
          </a:bodyPr>
          <a:lstStyle/>
          <a:p>
            <a:r>
              <a:rPr lang="en-US" altLang="en-US" dirty="0"/>
              <a:t>B(</a:t>
            </a:r>
            <a:r>
              <a:rPr lang="en-US" altLang="en-US" dirty="0" err="1"/>
              <a:t>i,j</a:t>
            </a:r>
            <a:r>
              <a:rPr lang="en-US" altLang="en-US" dirty="0"/>
              <a:t>) = A(</a:t>
            </a:r>
            <a:r>
              <a:rPr lang="en-US" altLang="en-US" dirty="0" err="1"/>
              <a:t>j,i</a:t>
            </a:r>
            <a:r>
              <a:rPr lang="en-US" altLang="en-US" dirty="0"/>
              <a:t>)</a:t>
            </a:r>
            <a:endParaRPr lang="en-US" dirty="0"/>
          </a:p>
        </p:txBody>
      </p:sp>
      <p:pic>
        <p:nvPicPr>
          <p:cNvPr id="9220" name="Picture 4">
            <a:extLst>
              <a:ext uri="{FF2B5EF4-FFF2-40B4-BE49-F238E27FC236}">
                <a16:creationId xmlns:a16="http://schemas.microsoft.com/office/drawing/2014/main" id="{52EBDEF1-7401-40B6-9353-FA6E1A85C6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954338"/>
            <a:ext cx="7086600" cy="302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133600" y="2542144"/>
            <a:ext cx="340158" cy="369332"/>
          </a:xfrm>
          <a:prstGeom prst="rect">
            <a:avLst/>
          </a:prstGeom>
          <a:noFill/>
        </p:spPr>
        <p:txBody>
          <a:bodyPr wrap="none" rtlCol="0">
            <a:spAutoFit/>
          </a:bodyPr>
          <a:lstStyle/>
          <a:p>
            <a:r>
              <a:rPr lang="en-US" dirty="0"/>
              <a:t>A</a:t>
            </a:r>
          </a:p>
        </p:txBody>
      </p:sp>
      <p:sp>
        <p:nvSpPr>
          <p:cNvPr id="8" name="TextBox 7"/>
          <p:cNvSpPr txBox="1"/>
          <p:nvPr/>
        </p:nvSpPr>
        <p:spPr>
          <a:xfrm>
            <a:off x="6248400" y="2542144"/>
            <a:ext cx="322524" cy="369332"/>
          </a:xfrm>
          <a:prstGeom prst="rect">
            <a:avLst/>
          </a:prstGeom>
          <a:noFill/>
        </p:spPr>
        <p:txBody>
          <a:bodyPr wrap="none" rtlCol="0">
            <a:spAutoFit/>
          </a:bodyPr>
          <a:lstStyle/>
          <a:p>
            <a:r>
              <a:rPr lang="en-US" altLang="en-US" dirty="0"/>
              <a:t>B</a:t>
            </a:r>
            <a:endParaRPr lang="en-US" dirty="0"/>
          </a:p>
        </p:txBody>
      </p:sp>
    </p:spTree>
    <p:extLst>
      <p:ext uri="{BB962C8B-B14F-4D97-AF65-F5344CB8AC3E}">
        <p14:creationId xmlns:p14="http://schemas.microsoft.com/office/powerpoint/2010/main" val="19748812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8C8528F-AF62-44D6-95EE-E81B52BD8BA2}" type="slidenum">
              <a:rPr lang="en-US" altLang="en-US" smtClean="0"/>
              <a:pPr/>
              <a:t>40</a:t>
            </a:fld>
            <a:endParaRPr lang="en-US" altLang="en-US"/>
          </a:p>
        </p:txBody>
      </p:sp>
      <p:sp>
        <p:nvSpPr>
          <p:cNvPr id="8" name="TextBox 7"/>
          <p:cNvSpPr txBox="1"/>
          <p:nvPr/>
        </p:nvSpPr>
        <p:spPr>
          <a:xfrm>
            <a:off x="3357554" y="4714884"/>
            <a:ext cx="2357454" cy="369332"/>
          </a:xfrm>
          <a:prstGeom prst="rect">
            <a:avLst/>
          </a:prstGeom>
          <a:noFill/>
        </p:spPr>
        <p:txBody>
          <a:bodyPr wrap="square" rtlCol="0">
            <a:spAutoFit/>
          </a:bodyPr>
          <a:lstStyle/>
          <a:p>
            <a:r>
              <a:rPr lang="en-IN" dirty="0"/>
              <a:t>(10, 60) </a:t>
            </a:r>
            <a:r>
              <a:rPr lang="en-IN" dirty="0">
                <a:sym typeface="Wingdings" pitchFamily="2" charset="2"/>
              </a:rPr>
              <a:t> (120, 180)</a:t>
            </a:r>
            <a:endParaRPr lang="en-US" dirty="0"/>
          </a:p>
        </p:txBody>
      </p:sp>
      <p:pic>
        <p:nvPicPr>
          <p:cNvPr id="354305" name="Picture 1"/>
          <p:cNvPicPr>
            <a:picLocks noChangeAspect="1" noChangeArrowheads="1"/>
          </p:cNvPicPr>
          <p:nvPr/>
        </p:nvPicPr>
        <p:blipFill>
          <a:blip r:embed="rId2"/>
          <a:srcRect/>
          <a:stretch>
            <a:fillRect/>
          </a:stretch>
        </p:blipFill>
        <p:spPr bwMode="auto">
          <a:xfrm>
            <a:off x="2381250" y="2386013"/>
            <a:ext cx="4381500" cy="2085975"/>
          </a:xfrm>
          <a:prstGeom prst="rect">
            <a:avLst/>
          </a:prstGeom>
          <a:noFill/>
          <a:ln w="9525">
            <a:noFill/>
            <a:miter lim="800000"/>
            <a:headEnd/>
            <a:tailEnd/>
          </a:ln>
          <a:effectLst/>
        </p:spPr>
      </p:pic>
      <p:pic>
        <p:nvPicPr>
          <p:cNvPr id="354307" name="Picture 3" descr="https://miro.medium.com/v2/resize:fit:305/1*GG3Arn07en0_H4SODyFEPA.png"/>
          <p:cNvPicPr>
            <a:picLocks noChangeAspect="1" noChangeArrowheads="1"/>
          </p:cNvPicPr>
          <p:nvPr/>
        </p:nvPicPr>
        <p:blipFill>
          <a:blip r:embed="rId3"/>
          <a:srcRect/>
          <a:stretch>
            <a:fillRect/>
          </a:stretch>
        </p:blipFill>
        <p:spPr bwMode="auto">
          <a:xfrm>
            <a:off x="3286116" y="1500174"/>
            <a:ext cx="3352085" cy="714380"/>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023C6A74-D150-4A49-9C58-1F33E7AB7E76}"/>
              </a:ext>
            </a:extLst>
          </p:cNvPr>
          <p:cNvSpPr>
            <a:spLocks noGrp="1" noChangeArrowheads="1"/>
          </p:cNvSpPr>
          <p:nvPr>
            <p:ph type="title"/>
          </p:nvPr>
        </p:nvSpPr>
        <p:spPr/>
        <p:txBody>
          <a:bodyPr>
            <a:normAutofit fontScale="90000"/>
          </a:bodyPr>
          <a:lstStyle/>
          <a:p>
            <a:r>
              <a:rPr lang="en-US" altLang="en-US" dirty="0"/>
              <a:t>Contrast Stretching</a:t>
            </a:r>
            <a:br>
              <a:rPr lang="en-US" altLang="en-US" dirty="0">
                <a:cs typeface="Calibri"/>
              </a:rPr>
            </a:br>
            <a:endParaRPr lang="en-US" altLang="en-US" dirty="0">
              <a:cs typeface="Calibri"/>
            </a:endParaRPr>
          </a:p>
        </p:txBody>
      </p:sp>
      <p:sp>
        <p:nvSpPr>
          <p:cNvPr id="39939" name="Rectangle 3">
            <a:extLst>
              <a:ext uri="{FF2B5EF4-FFF2-40B4-BE49-F238E27FC236}">
                <a16:creationId xmlns:a16="http://schemas.microsoft.com/office/drawing/2014/main" id="{2E7A9A82-07A3-4964-ADAC-43FC99CB9A48}"/>
              </a:ext>
            </a:extLst>
          </p:cNvPr>
          <p:cNvSpPr>
            <a:spLocks noGrp="1" noChangeArrowheads="1"/>
          </p:cNvSpPr>
          <p:nvPr>
            <p:ph type="body" idx="1"/>
          </p:nvPr>
        </p:nvSpPr>
        <p:spPr>
          <a:xfrm>
            <a:off x="457200" y="1600200"/>
            <a:ext cx="3967163" cy="4525963"/>
          </a:xfrm>
        </p:spPr>
        <p:txBody>
          <a:bodyPr/>
          <a:lstStyle/>
          <a:p>
            <a:pPr>
              <a:lnSpc>
                <a:spcPct val="90000"/>
              </a:lnSpc>
            </a:pPr>
            <a:r>
              <a:rPr lang="en-US" altLang="en-US" dirty="0"/>
              <a:t>The location (r1,s1) and (r2,s2) control the transformation.</a:t>
            </a:r>
          </a:p>
          <a:p>
            <a:pPr lvl="1">
              <a:lnSpc>
                <a:spcPct val="90000"/>
              </a:lnSpc>
            </a:pPr>
            <a:r>
              <a:rPr lang="en-US" altLang="en-US" dirty="0"/>
              <a:t>If (r1=s1) and (r2=s2), then </a:t>
            </a:r>
            <a:r>
              <a:rPr lang="en-US" altLang="en-US" dirty="0">
                <a:solidFill>
                  <a:srgbClr val="0000FF"/>
                </a:solidFill>
              </a:rPr>
              <a:t>identical function</a:t>
            </a:r>
          </a:p>
          <a:p>
            <a:pPr lvl="1">
              <a:lnSpc>
                <a:spcPct val="90000"/>
              </a:lnSpc>
            </a:pPr>
            <a:r>
              <a:rPr lang="en-US" altLang="en-US" dirty="0"/>
              <a:t>If (r1=r2) and (s1=0 and s2=L-1) </a:t>
            </a:r>
            <a:r>
              <a:rPr lang="en-US" altLang="en-US" dirty="0" err="1">
                <a:solidFill>
                  <a:srgbClr val="0000FF"/>
                </a:solidFill>
              </a:rPr>
              <a:t>thresholding</a:t>
            </a:r>
            <a:r>
              <a:rPr lang="en-US" altLang="en-US" dirty="0">
                <a:solidFill>
                  <a:srgbClr val="0000FF"/>
                </a:solidFill>
              </a:rPr>
              <a:t> function</a:t>
            </a:r>
          </a:p>
        </p:txBody>
      </p:sp>
      <p:sp>
        <p:nvSpPr>
          <p:cNvPr id="39940" name="Line 4">
            <a:extLst>
              <a:ext uri="{FF2B5EF4-FFF2-40B4-BE49-F238E27FC236}">
                <a16:creationId xmlns:a16="http://schemas.microsoft.com/office/drawing/2014/main" id="{01D9E03A-3D0E-4B05-B3E8-BFE1F7038C64}"/>
              </a:ext>
            </a:extLst>
          </p:cNvPr>
          <p:cNvSpPr>
            <a:spLocks noChangeShapeType="1"/>
          </p:cNvSpPr>
          <p:nvPr/>
        </p:nvSpPr>
        <p:spPr bwMode="auto">
          <a:xfrm>
            <a:off x="6019800" y="46482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9941" name="Group 5">
            <a:extLst>
              <a:ext uri="{FF2B5EF4-FFF2-40B4-BE49-F238E27FC236}">
                <a16:creationId xmlns:a16="http://schemas.microsoft.com/office/drawing/2014/main" id="{9CC04497-A8EC-4C8A-96FE-ED34C987AC4F}"/>
              </a:ext>
            </a:extLst>
          </p:cNvPr>
          <p:cNvGrpSpPr>
            <a:grpSpLocks/>
          </p:cNvGrpSpPr>
          <p:nvPr/>
        </p:nvGrpSpPr>
        <p:grpSpPr bwMode="auto">
          <a:xfrm>
            <a:off x="5994400" y="2400300"/>
            <a:ext cx="2616200" cy="2628900"/>
            <a:chOff x="3248" y="1512"/>
            <a:chExt cx="1648" cy="1656"/>
          </a:xfrm>
        </p:grpSpPr>
        <p:sp>
          <p:nvSpPr>
            <p:cNvPr id="39942" name="Line 6">
              <a:extLst>
                <a:ext uri="{FF2B5EF4-FFF2-40B4-BE49-F238E27FC236}">
                  <a16:creationId xmlns:a16="http://schemas.microsoft.com/office/drawing/2014/main" id="{6F8D0E0F-E72A-4E4A-9C28-9E456EB628B7}"/>
                </a:ext>
              </a:extLst>
            </p:cNvPr>
            <p:cNvSpPr>
              <a:spLocks noChangeShapeType="1"/>
            </p:cNvSpPr>
            <p:nvPr/>
          </p:nvSpPr>
          <p:spPr bwMode="auto">
            <a:xfrm>
              <a:off x="3264" y="1536"/>
              <a:ext cx="0" cy="16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43" name="Line 7">
              <a:extLst>
                <a:ext uri="{FF2B5EF4-FFF2-40B4-BE49-F238E27FC236}">
                  <a16:creationId xmlns:a16="http://schemas.microsoft.com/office/drawing/2014/main" id="{D890A066-BCCE-4BAF-9821-40943782AF6A}"/>
                </a:ext>
              </a:extLst>
            </p:cNvPr>
            <p:cNvSpPr>
              <a:spLocks noChangeShapeType="1"/>
            </p:cNvSpPr>
            <p:nvPr/>
          </p:nvSpPr>
          <p:spPr bwMode="auto">
            <a:xfrm rot="-5400000">
              <a:off x="4080" y="2352"/>
              <a:ext cx="0" cy="16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9944" name="Group 8">
              <a:extLst>
                <a:ext uri="{FF2B5EF4-FFF2-40B4-BE49-F238E27FC236}">
                  <a16:creationId xmlns:a16="http://schemas.microsoft.com/office/drawing/2014/main" id="{BFC500D1-F72B-49BB-B6AE-FD2605F3428A}"/>
                </a:ext>
              </a:extLst>
            </p:cNvPr>
            <p:cNvGrpSpPr>
              <a:grpSpLocks/>
            </p:cNvGrpSpPr>
            <p:nvPr/>
          </p:nvGrpSpPr>
          <p:grpSpPr bwMode="auto">
            <a:xfrm>
              <a:off x="3248" y="1512"/>
              <a:ext cx="1600" cy="1656"/>
              <a:chOff x="3248" y="1512"/>
              <a:chExt cx="1600" cy="1656"/>
            </a:xfrm>
          </p:grpSpPr>
          <p:grpSp>
            <p:nvGrpSpPr>
              <p:cNvPr id="39945" name="Group 9">
                <a:extLst>
                  <a:ext uri="{FF2B5EF4-FFF2-40B4-BE49-F238E27FC236}">
                    <a16:creationId xmlns:a16="http://schemas.microsoft.com/office/drawing/2014/main" id="{8EAB56A4-EA2E-44E2-BF8E-126AA406F7CB}"/>
                  </a:ext>
                </a:extLst>
              </p:cNvPr>
              <p:cNvGrpSpPr>
                <a:grpSpLocks/>
              </p:cNvGrpSpPr>
              <p:nvPr/>
            </p:nvGrpSpPr>
            <p:grpSpPr bwMode="auto">
              <a:xfrm>
                <a:off x="3744" y="1728"/>
                <a:ext cx="720" cy="1248"/>
                <a:chOff x="3744" y="1728"/>
                <a:chExt cx="720" cy="1248"/>
              </a:xfrm>
            </p:grpSpPr>
            <p:sp>
              <p:nvSpPr>
                <p:cNvPr id="39946" name="Oval 10">
                  <a:extLst>
                    <a:ext uri="{FF2B5EF4-FFF2-40B4-BE49-F238E27FC236}">
                      <a16:creationId xmlns:a16="http://schemas.microsoft.com/office/drawing/2014/main" id="{2E07A3B4-28DC-49B7-8FDB-21EE1672B583}"/>
                    </a:ext>
                  </a:extLst>
                </p:cNvPr>
                <p:cNvSpPr>
                  <a:spLocks noChangeArrowheads="1"/>
                </p:cNvSpPr>
                <p:nvPr/>
              </p:nvSpPr>
              <p:spPr bwMode="auto">
                <a:xfrm>
                  <a:off x="3744" y="2928"/>
                  <a:ext cx="48" cy="48"/>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947" name="Oval 11">
                  <a:extLst>
                    <a:ext uri="{FF2B5EF4-FFF2-40B4-BE49-F238E27FC236}">
                      <a16:creationId xmlns:a16="http://schemas.microsoft.com/office/drawing/2014/main" id="{88426CB5-E545-45D0-8A79-6316A3D17CF7}"/>
                    </a:ext>
                  </a:extLst>
                </p:cNvPr>
                <p:cNvSpPr>
                  <a:spLocks noChangeArrowheads="1"/>
                </p:cNvSpPr>
                <p:nvPr/>
              </p:nvSpPr>
              <p:spPr bwMode="auto">
                <a:xfrm>
                  <a:off x="4416" y="1728"/>
                  <a:ext cx="48" cy="48"/>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9948" name="Group 12">
                <a:extLst>
                  <a:ext uri="{FF2B5EF4-FFF2-40B4-BE49-F238E27FC236}">
                    <a16:creationId xmlns:a16="http://schemas.microsoft.com/office/drawing/2014/main" id="{B093B461-3101-4C61-B271-7C5C8EE21E59}"/>
                  </a:ext>
                </a:extLst>
              </p:cNvPr>
              <p:cNvGrpSpPr>
                <a:grpSpLocks/>
              </p:cNvGrpSpPr>
              <p:nvPr/>
            </p:nvGrpSpPr>
            <p:grpSpPr bwMode="auto">
              <a:xfrm>
                <a:off x="3248" y="1512"/>
                <a:ext cx="1600" cy="1656"/>
                <a:chOff x="3264" y="1512"/>
                <a:chExt cx="1600" cy="1656"/>
              </a:xfrm>
            </p:grpSpPr>
            <p:sp>
              <p:nvSpPr>
                <p:cNvPr id="39949" name="Line 13">
                  <a:extLst>
                    <a:ext uri="{FF2B5EF4-FFF2-40B4-BE49-F238E27FC236}">
                      <a16:creationId xmlns:a16="http://schemas.microsoft.com/office/drawing/2014/main" id="{20372A29-5538-4A3C-A8D5-2E2525698688}"/>
                    </a:ext>
                  </a:extLst>
                </p:cNvPr>
                <p:cNvSpPr>
                  <a:spLocks noChangeShapeType="1"/>
                </p:cNvSpPr>
                <p:nvPr/>
              </p:nvSpPr>
              <p:spPr bwMode="auto">
                <a:xfrm flipV="1">
                  <a:off x="3264" y="2928"/>
                  <a:ext cx="528" cy="24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50" name="Line 14">
                  <a:extLst>
                    <a:ext uri="{FF2B5EF4-FFF2-40B4-BE49-F238E27FC236}">
                      <a16:creationId xmlns:a16="http://schemas.microsoft.com/office/drawing/2014/main" id="{EFA68F85-3892-43C9-BEF1-0AE018C29B47}"/>
                    </a:ext>
                  </a:extLst>
                </p:cNvPr>
                <p:cNvSpPr>
                  <a:spLocks noChangeShapeType="1"/>
                </p:cNvSpPr>
                <p:nvPr/>
              </p:nvSpPr>
              <p:spPr bwMode="auto">
                <a:xfrm flipV="1">
                  <a:off x="3760" y="1752"/>
                  <a:ext cx="672" cy="1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9951" name="Line 15">
                  <a:extLst>
                    <a:ext uri="{FF2B5EF4-FFF2-40B4-BE49-F238E27FC236}">
                      <a16:creationId xmlns:a16="http://schemas.microsoft.com/office/drawing/2014/main" id="{C38B2DDD-4FDB-443D-9FF1-6C164C12389C}"/>
                    </a:ext>
                  </a:extLst>
                </p:cNvPr>
                <p:cNvSpPr>
                  <a:spLocks noChangeShapeType="1"/>
                </p:cNvSpPr>
                <p:nvPr/>
              </p:nvSpPr>
              <p:spPr bwMode="auto">
                <a:xfrm flipV="1">
                  <a:off x="4432" y="1512"/>
                  <a:ext cx="432" cy="24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39952" name="Text Box 16">
              <a:extLst>
                <a:ext uri="{FF2B5EF4-FFF2-40B4-BE49-F238E27FC236}">
                  <a16:creationId xmlns:a16="http://schemas.microsoft.com/office/drawing/2014/main" id="{0DFB8ECF-21EE-45B9-BB2A-058B8710CB5D}"/>
                </a:ext>
              </a:extLst>
            </p:cNvPr>
            <p:cNvSpPr txBox="1">
              <a:spLocks noChangeArrowheads="1"/>
            </p:cNvSpPr>
            <p:nvPr/>
          </p:nvSpPr>
          <p:spPr bwMode="auto">
            <a:xfrm>
              <a:off x="3792" y="2832"/>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(r1,s1)</a:t>
              </a:r>
            </a:p>
          </p:txBody>
        </p:sp>
        <p:sp>
          <p:nvSpPr>
            <p:cNvPr id="39953" name="Text Box 17">
              <a:extLst>
                <a:ext uri="{FF2B5EF4-FFF2-40B4-BE49-F238E27FC236}">
                  <a16:creationId xmlns:a16="http://schemas.microsoft.com/office/drawing/2014/main" id="{73F45F1B-72AD-458C-BAE9-2B225249138D}"/>
                </a:ext>
              </a:extLst>
            </p:cNvPr>
            <p:cNvSpPr txBox="1">
              <a:spLocks noChangeArrowheads="1"/>
            </p:cNvSpPr>
            <p:nvPr/>
          </p:nvSpPr>
          <p:spPr bwMode="auto">
            <a:xfrm>
              <a:off x="3888" y="1584"/>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(r2,s2)</a:t>
              </a:r>
            </a:p>
          </p:txBody>
        </p:sp>
      </p:grpSp>
    </p:spTree>
    <p:extLst>
      <p:ext uri="{BB962C8B-B14F-4D97-AF65-F5344CB8AC3E}">
        <p14:creationId xmlns:p14="http://schemas.microsoft.com/office/powerpoint/2010/main" val="1507083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52D4A7EF-2CBE-414D-91BE-D7ED265AFEF8}"/>
              </a:ext>
            </a:extLst>
          </p:cNvPr>
          <p:cNvSpPr>
            <a:spLocks noGrp="1" noChangeArrowheads="1"/>
          </p:cNvSpPr>
          <p:nvPr>
            <p:ph type="title"/>
          </p:nvPr>
        </p:nvSpPr>
        <p:spPr/>
        <p:txBody>
          <a:bodyPr>
            <a:normAutofit fontScale="90000"/>
          </a:bodyPr>
          <a:lstStyle/>
          <a:p>
            <a:r>
              <a:rPr lang="en-US" altLang="en-US" dirty="0"/>
              <a:t>Contrast Stretching</a:t>
            </a:r>
            <a:br>
              <a:rPr lang="en-US" altLang="en-US" dirty="0">
                <a:cs typeface="Calibri"/>
              </a:rPr>
            </a:br>
            <a:endParaRPr lang="en-US" altLang="en-US" dirty="0">
              <a:cs typeface="Calibri"/>
            </a:endParaRPr>
          </a:p>
        </p:txBody>
      </p:sp>
      <p:sp>
        <p:nvSpPr>
          <p:cNvPr id="40963" name="Rectangle 3">
            <a:extLst>
              <a:ext uri="{FF2B5EF4-FFF2-40B4-BE49-F238E27FC236}">
                <a16:creationId xmlns:a16="http://schemas.microsoft.com/office/drawing/2014/main" id="{97480885-9D22-436D-B312-C285EBCCE8B3}"/>
              </a:ext>
            </a:extLst>
          </p:cNvPr>
          <p:cNvSpPr>
            <a:spLocks noGrp="1" noChangeArrowheads="1"/>
          </p:cNvSpPr>
          <p:nvPr>
            <p:ph type="body" idx="1"/>
          </p:nvPr>
        </p:nvSpPr>
        <p:spPr>
          <a:xfrm>
            <a:off x="457200" y="1600200"/>
            <a:ext cx="4702175" cy="4525963"/>
          </a:xfrm>
        </p:spPr>
        <p:txBody>
          <a:bodyPr/>
          <a:lstStyle/>
          <a:p>
            <a:r>
              <a:rPr lang="en-US" altLang="en-US" sz="2800"/>
              <a:t>In general r1&lt;=r2 and s1&lt;=s2</a:t>
            </a:r>
          </a:p>
          <a:p>
            <a:pPr lvl="1"/>
            <a:r>
              <a:rPr lang="en-US" altLang="en-US" sz="2400"/>
              <a:t>Single valued and monotonically increasing  function</a:t>
            </a:r>
          </a:p>
          <a:p>
            <a:pPr lvl="1"/>
            <a:r>
              <a:rPr lang="en-US" altLang="en-US" sz="2400"/>
              <a:t>Preserves the order of grey-level and reduces the chances of artifact</a:t>
            </a:r>
          </a:p>
          <a:p>
            <a:pPr lvl="1"/>
            <a:r>
              <a:rPr lang="en-US" altLang="en-US" sz="2400"/>
              <a:t>Normally, r1 =r</a:t>
            </a:r>
            <a:r>
              <a:rPr lang="en-US" altLang="en-US" sz="2400" baseline="-25000"/>
              <a:t>min</a:t>
            </a:r>
            <a:r>
              <a:rPr lang="en-US" altLang="en-US" sz="2400"/>
              <a:t> , s1=0 and r2=r</a:t>
            </a:r>
            <a:r>
              <a:rPr lang="en-US" altLang="en-US" sz="2400" baseline="-25000"/>
              <a:t>max</a:t>
            </a:r>
            <a:r>
              <a:rPr lang="en-US" altLang="en-US" sz="2400"/>
              <a:t> , s2=L-1</a:t>
            </a:r>
          </a:p>
        </p:txBody>
      </p:sp>
      <p:sp>
        <p:nvSpPr>
          <p:cNvPr id="40964" name="Line 4">
            <a:extLst>
              <a:ext uri="{FF2B5EF4-FFF2-40B4-BE49-F238E27FC236}">
                <a16:creationId xmlns:a16="http://schemas.microsoft.com/office/drawing/2014/main" id="{DD6FFCAF-7630-4778-BD8B-7AC799A420DE}"/>
              </a:ext>
            </a:extLst>
          </p:cNvPr>
          <p:cNvSpPr>
            <a:spLocks noChangeShapeType="1"/>
          </p:cNvSpPr>
          <p:nvPr/>
        </p:nvSpPr>
        <p:spPr bwMode="auto">
          <a:xfrm>
            <a:off x="6019800" y="464820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0965" name="Group 5">
            <a:extLst>
              <a:ext uri="{FF2B5EF4-FFF2-40B4-BE49-F238E27FC236}">
                <a16:creationId xmlns:a16="http://schemas.microsoft.com/office/drawing/2014/main" id="{00ECD6A2-21FF-445B-8492-5C22FA2B6D84}"/>
              </a:ext>
            </a:extLst>
          </p:cNvPr>
          <p:cNvGrpSpPr>
            <a:grpSpLocks/>
          </p:cNvGrpSpPr>
          <p:nvPr/>
        </p:nvGrpSpPr>
        <p:grpSpPr bwMode="auto">
          <a:xfrm>
            <a:off x="5994400" y="2400300"/>
            <a:ext cx="2616200" cy="2628900"/>
            <a:chOff x="3248" y="1512"/>
            <a:chExt cx="1648" cy="1656"/>
          </a:xfrm>
        </p:grpSpPr>
        <p:sp>
          <p:nvSpPr>
            <p:cNvPr id="40966" name="Line 6">
              <a:extLst>
                <a:ext uri="{FF2B5EF4-FFF2-40B4-BE49-F238E27FC236}">
                  <a16:creationId xmlns:a16="http://schemas.microsoft.com/office/drawing/2014/main" id="{2B964A60-5ED8-4825-9955-6BA9D5D80A57}"/>
                </a:ext>
              </a:extLst>
            </p:cNvPr>
            <p:cNvSpPr>
              <a:spLocks noChangeShapeType="1"/>
            </p:cNvSpPr>
            <p:nvPr/>
          </p:nvSpPr>
          <p:spPr bwMode="auto">
            <a:xfrm>
              <a:off x="3264" y="1536"/>
              <a:ext cx="0" cy="16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67" name="Line 7">
              <a:extLst>
                <a:ext uri="{FF2B5EF4-FFF2-40B4-BE49-F238E27FC236}">
                  <a16:creationId xmlns:a16="http://schemas.microsoft.com/office/drawing/2014/main" id="{1290FCD1-9712-43E1-A695-2AD48F6A2F71}"/>
                </a:ext>
              </a:extLst>
            </p:cNvPr>
            <p:cNvSpPr>
              <a:spLocks noChangeShapeType="1"/>
            </p:cNvSpPr>
            <p:nvPr/>
          </p:nvSpPr>
          <p:spPr bwMode="auto">
            <a:xfrm rot="-5400000">
              <a:off x="4080" y="2352"/>
              <a:ext cx="0" cy="16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40968" name="Group 8">
              <a:extLst>
                <a:ext uri="{FF2B5EF4-FFF2-40B4-BE49-F238E27FC236}">
                  <a16:creationId xmlns:a16="http://schemas.microsoft.com/office/drawing/2014/main" id="{748C39F9-E992-4AFC-A721-076C27E3EF1C}"/>
                </a:ext>
              </a:extLst>
            </p:cNvPr>
            <p:cNvGrpSpPr>
              <a:grpSpLocks/>
            </p:cNvGrpSpPr>
            <p:nvPr/>
          </p:nvGrpSpPr>
          <p:grpSpPr bwMode="auto">
            <a:xfrm>
              <a:off x="3248" y="1512"/>
              <a:ext cx="1600" cy="1656"/>
              <a:chOff x="3248" y="1512"/>
              <a:chExt cx="1600" cy="1656"/>
            </a:xfrm>
          </p:grpSpPr>
          <p:grpSp>
            <p:nvGrpSpPr>
              <p:cNvPr id="40969" name="Group 9">
                <a:extLst>
                  <a:ext uri="{FF2B5EF4-FFF2-40B4-BE49-F238E27FC236}">
                    <a16:creationId xmlns:a16="http://schemas.microsoft.com/office/drawing/2014/main" id="{657CFE7B-C53B-4D7C-AEFA-F5A06F417AE7}"/>
                  </a:ext>
                </a:extLst>
              </p:cNvPr>
              <p:cNvGrpSpPr>
                <a:grpSpLocks/>
              </p:cNvGrpSpPr>
              <p:nvPr/>
            </p:nvGrpSpPr>
            <p:grpSpPr bwMode="auto">
              <a:xfrm>
                <a:off x="3744" y="1728"/>
                <a:ext cx="720" cy="1248"/>
                <a:chOff x="3744" y="1728"/>
                <a:chExt cx="720" cy="1248"/>
              </a:xfrm>
            </p:grpSpPr>
            <p:sp>
              <p:nvSpPr>
                <p:cNvPr id="40970" name="Oval 10">
                  <a:extLst>
                    <a:ext uri="{FF2B5EF4-FFF2-40B4-BE49-F238E27FC236}">
                      <a16:creationId xmlns:a16="http://schemas.microsoft.com/office/drawing/2014/main" id="{69F6A053-79F2-4D51-9844-4C6B7D9DEAFA}"/>
                    </a:ext>
                  </a:extLst>
                </p:cNvPr>
                <p:cNvSpPr>
                  <a:spLocks noChangeArrowheads="1"/>
                </p:cNvSpPr>
                <p:nvPr/>
              </p:nvSpPr>
              <p:spPr bwMode="auto">
                <a:xfrm>
                  <a:off x="3744" y="2928"/>
                  <a:ext cx="48" cy="48"/>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971" name="Oval 11">
                  <a:extLst>
                    <a:ext uri="{FF2B5EF4-FFF2-40B4-BE49-F238E27FC236}">
                      <a16:creationId xmlns:a16="http://schemas.microsoft.com/office/drawing/2014/main" id="{E511CF01-E254-4FC2-B575-F7BC4AB174F9}"/>
                    </a:ext>
                  </a:extLst>
                </p:cNvPr>
                <p:cNvSpPr>
                  <a:spLocks noChangeArrowheads="1"/>
                </p:cNvSpPr>
                <p:nvPr/>
              </p:nvSpPr>
              <p:spPr bwMode="auto">
                <a:xfrm>
                  <a:off x="4416" y="1728"/>
                  <a:ext cx="48" cy="48"/>
                </a:xfrm>
                <a:prstGeom prst="ellipse">
                  <a:avLst/>
                </a:prstGeom>
                <a:solidFill>
                  <a:srgbClr val="FF66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972" name="Group 12">
                <a:extLst>
                  <a:ext uri="{FF2B5EF4-FFF2-40B4-BE49-F238E27FC236}">
                    <a16:creationId xmlns:a16="http://schemas.microsoft.com/office/drawing/2014/main" id="{CEC100E6-A188-4FA8-9211-454F4C39C9F4}"/>
                  </a:ext>
                </a:extLst>
              </p:cNvPr>
              <p:cNvGrpSpPr>
                <a:grpSpLocks/>
              </p:cNvGrpSpPr>
              <p:nvPr/>
            </p:nvGrpSpPr>
            <p:grpSpPr bwMode="auto">
              <a:xfrm>
                <a:off x="3248" y="1512"/>
                <a:ext cx="1600" cy="1656"/>
                <a:chOff x="3264" y="1512"/>
                <a:chExt cx="1600" cy="1656"/>
              </a:xfrm>
            </p:grpSpPr>
            <p:sp>
              <p:nvSpPr>
                <p:cNvPr id="40973" name="Line 13">
                  <a:extLst>
                    <a:ext uri="{FF2B5EF4-FFF2-40B4-BE49-F238E27FC236}">
                      <a16:creationId xmlns:a16="http://schemas.microsoft.com/office/drawing/2014/main" id="{21FE2164-B465-4AE7-8D25-5AD837C758B2}"/>
                    </a:ext>
                  </a:extLst>
                </p:cNvPr>
                <p:cNvSpPr>
                  <a:spLocks noChangeShapeType="1"/>
                </p:cNvSpPr>
                <p:nvPr/>
              </p:nvSpPr>
              <p:spPr bwMode="auto">
                <a:xfrm flipV="1">
                  <a:off x="3264" y="2928"/>
                  <a:ext cx="528" cy="24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4" name="Line 14">
                  <a:extLst>
                    <a:ext uri="{FF2B5EF4-FFF2-40B4-BE49-F238E27FC236}">
                      <a16:creationId xmlns:a16="http://schemas.microsoft.com/office/drawing/2014/main" id="{9A4B583C-2B11-41F4-8B00-9EEE7FDFE49C}"/>
                    </a:ext>
                  </a:extLst>
                </p:cNvPr>
                <p:cNvSpPr>
                  <a:spLocks noChangeShapeType="1"/>
                </p:cNvSpPr>
                <p:nvPr/>
              </p:nvSpPr>
              <p:spPr bwMode="auto">
                <a:xfrm flipV="1">
                  <a:off x="3760" y="1752"/>
                  <a:ext cx="672" cy="1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0975" name="Line 15">
                  <a:extLst>
                    <a:ext uri="{FF2B5EF4-FFF2-40B4-BE49-F238E27FC236}">
                      <a16:creationId xmlns:a16="http://schemas.microsoft.com/office/drawing/2014/main" id="{56A3AE3D-8C67-444A-8474-FDC35F1AB141}"/>
                    </a:ext>
                  </a:extLst>
                </p:cNvPr>
                <p:cNvSpPr>
                  <a:spLocks noChangeShapeType="1"/>
                </p:cNvSpPr>
                <p:nvPr/>
              </p:nvSpPr>
              <p:spPr bwMode="auto">
                <a:xfrm flipV="1">
                  <a:off x="4432" y="1512"/>
                  <a:ext cx="432" cy="24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40976" name="Text Box 16">
              <a:extLst>
                <a:ext uri="{FF2B5EF4-FFF2-40B4-BE49-F238E27FC236}">
                  <a16:creationId xmlns:a16="http://schemas.microsoft.com/office/drawing/2014/main" id="{173589CF-A0F8-4D37-8843-C004A88A5278}"/>
                </a:ext>
              </a:extLst>
            </p:cNvPr>
            <p:cNvSpPr txBox="1">
              <a:spLocks noChangeArrowheads="1"/>
            </p:cNvSpPr>
            <p:nvPr/>
          </p:nvSpPr>
          <p:spPr bwMode="auto">
            <a:xfrm>
              <a:off x="3792" y="2832"/>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(r1,s1)</a:t>
              </a:r>
            </a:p>
          </p:txBody>
        </p:sp>
        <p:sp>
          <p:nvSpPr>
            <p:cNvPr id="40977" name="Text Box 17">
              <a:extLst>
                <a:ext uri="{FF2B5EF4-FFF2-40B4-BE49-F238E27FC236}">
                  <a16:creationId xmlns:a16="http://schemas.microsoft.com/office/drawing/2014/main" id="{F3F60370-A4D9-4027-B6FE-66D3A98064AF}"/>
                </a:ext>
              </a:extLst>
            </p:cNvPr>
            <p:cNvSpPr txBox="1">
              <a:spLocks noChangeArrowheads="1"/>
            </p:cNvSpPr>
            <p:nvPr/>
          </p:nvSpPr>
          <p:spPr bwMode="auto">
            <a:xfrm>
              <a:off x="3888" y="1584"/>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latin typeface="Tahoma" panose="020B0604030504040204" pitchFamily="34" charset="0"/>
                </a:rPr>
                <a:t>(r2,s2)</a:t>
              </a:r>
            </a:p>
          </p:txBody>
        </p:sp>
      </p:grpSp>
    </p:spTree>
    <p:extLst>
      <p:ext uri="{BB962C8B-B14F-4D97-AF65-F5344CB8AC3E}">
        <p14:creationId xmlns:p14="http://schemas.microsoft.com/office/powerpoint/2010/main" val="2865005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4032"/>
          </a:xfrm>
        </p:spPr>
        <p:txBody>
          <a:bodyPr>
            <a:normAutofit fontScale="90000"/>
          </a:bodyPr>
          <a:lstStyle/>
          <a:p>
            <a:r>
              <a:rPr lang="en-IN" dirty="0"/>
              <a:t>Homework</a:t>
            </a:r>
            <a:endParaRPr lang="en-US" dirty="0"/>
          </a:p>
        </p:txBody>
      </p:sp>
      <p:sp>
        <p:nvSpPr>
          <p:cNvPr id="6" name="Date Placeholder 5"/>
          <p:cNvSpPr>
            <a:spLocks noGrp="1"/>
          </p:cNvSpPr>
          <p:nvPr>
            <p:ph type="dt" sz="half" idx="10"/>
          </p:nvPr>
        </p:nvSpPr>
        <p:spPr/>
        <p:txBody>
          <a:bodyPr/>
          <a:lstStyle/>
          <a:p>
            <a:endParaRPr lang="en-US" altLang="en-US"/>
          </a:p>
        </p:txBody>
      </p:sp>
      <p:sp>
        <p:nvSpPr>
          <p:cNvPr id="7" name="Slide Number Placeholder 6"/>
          <p:cNvSpPr>
            <a:spLocks noGrp="1"/>
          </p:cNvSpPr>
          <p:nvPr>
            <p:ph type="sldNum" sz="quarter" idx="12"/>
          </p:nvPr>
        </p:nvSpPr>
        <p:spPr/>
        <p:txBody>
          <a:bodyPr/>
          <a:lstStyle/>
          <a:p>
            <a:fld id="{AA8CAAD7-7F78-4EFD-808A-AA067CE0363F}" type="slidenum">
              <a:rPr lang="en-US" altLang="en-US" smtClean="0"/>
              <a:pPr/>
              <a:t>43</a:t>
            </a:fld>
            <a:endParaRPr lang="en-US" altLang="en-US"/>
          </a:p>
        </p:txBody>
      </p:sp>
      <p:sp>
        <p:nvSpPr>
          <p:cNvPr id="12" name="Rectangle 11"/>
          <p:cNvSpPr/>
          <p:nvPr/>
        </p:nvSpPr>
        <p:spPr>
          <a:xfrm>
            <a:off x="1643042" y="1285860"/>
            <a:ext cx="6143668" cy="457203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1643042" y="5286388"/>
            <a:ext cx="1714512" cy="5715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flipV="1">
            <a:off x="5500694" y="1285860"/>
            <a:ext cx="2286016" cy="357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5400000">
            <a:off x="2607455" y="2393149"/>
            <a:ext cx="3643338" cy="214314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357422" y="5500702"/>
            <a:ext cx="1357322" cy="369332"/>
          </a:xfrm>
          <a:prstGeom prst="rect">
            <a:avLst/>
          </a:prstGeom>
          <a:noFill/>
        </p:spPr>
        <p:txBody>
          <a:bodyPr wrap="square" rtlCol="0">
            <a:spAutoFit/>
          </a:bodyPr>
          <a:lstStyle/>
          <a:p>
            <a:r>
              <a:rPr lang="en-IN" dirty="0"/>
              <a:t>Slope=0.2</a:t>
            </a:r>
            <a:endParaRPr lang="en-US" dirty="0"/>
          </a:p>
        </p:txBody>
      </p:sp>
      <p:sp>
        <p:nvSpPr>
          <p:cNvPr id="20" name="TextBox 19"/>
          <p:cNvSpPr txBox="1"/>
          <p:nvPr/>
        </p:nvSpPr>
        <p:spPr>
          <a:xfrm>
            <a:off x="4643438" y="3286124"/>
            <a:ext cx="1357322" cy="369332"/>
          </a:xfrm>
          <a:prstGeom prst="rect">
            <a:avLst/>
          </a:prstGeom>
          <a:noFill/>
        </p:spPr>
        <p:txBody>
          <a:bodyPr wrap="square" rtlCol="0">
            <a:spAutoFit/>
          </a:bodyPr>
          <a:lstStyle/>
          <a:p>
            <a:r>
              <a:rPr lang="en-IN" dirty="0"/>
              <a:t>Slope=0.5</a:t>
            </a:r>
            <a:endParaRPr lang="en-US" dirty="0"/>
          </a:p>
        </p:txBody>
      </p:sp>
      <p:sp>
        <p:nvSpPr>
          <p:cNvPr id="21" name="TextBox 20"/>
          <p:cNvSpPr txBox="1"/>
          <p:nvPr/>
        </p:nvSpPr>
        <p:spPr>
          <a:xfrm>
            <a:off x="6143636" y="1643050"/>
            <a:ext cx="1357322" cy="369332"/>
          </a:xfrm>
          <a:prstGeom prst="rect">
            <a:avLst/>
          </a:prstGeom>
          <a:noFill/>
        </p:spPr>
        <p:txBody>
          <a:bodyPr wrap="square" rtlCol="0">
            <a:spAutoFit/>
          </a:bodyPr>
          <a:lstStyle/>
          <a:p>
            <a:r>
              <a:rPr lang="en-IN" dirty="0"/>
              <a:t>Slope=0.1</a:t>
            </a:r>
            <a:endParaRPr lang="en-US" dirty="0"/>
          </a:p>
        </p:txBody>
      </p:sp>
      <p:cxnSp>
        <p:nvCxnSpPr>
          <p:cNvPr id="23" name="Straight Connector 22"/>
          <p:cNvCxnSpPr/>
          <p:nvPr/>
        </p:nvCxnSpPr>
        <p:spPr>
          <a:xfrm rot="5400000">
            <a:off x="3071802" y="5572140"/>
            <a:ext cx="571504" cy="1588"/>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3429786" y="3715546"/>
            <a:ext cx="4214842" cy="6985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00364" y="6000768"/>
            <a:ext cx="1285884" cy="369332"/>
          </a:xfrm>
          <a:prstGeom prst="rect">
            <a:avLst/>
          </a:prstGeom>
          <a:noFill/>
        </p:spPr>
        <p:txBody>
          <a:bodyPr wrap="square" rtlCol="0">
            <a:spAutoFit/>
          </a:bodyPr>
          <a:lstStyle/>
          <a:p>
            <a:r>
              <a:rPr lang="en-IN" dirty="0"/>
              <a:t>t1 =2</a:t>
            </a:r>
            <a:endParaRPr lang="en-US" dirty="0"/>
          </a:p>
        </p:txBody>
      </p:sp>
      <p:sp>
        <p:nvSpPr>
          <p:cNvPr id="27" name="TextBox 26"/>
          <p:cNvSpPr txBox="1"/>
          <p:nvPr/>
        </p:nvSpPr>
        <p:spPr>
          <a:xfrm>
            <a:off x="5214942" y="6000768"/>
            <a:ext cx="1285884" cy="369332"/>
          </a:xfrm>
          <a:prstGeom prst="rect">
            <a:avLst/>
          </a:prstGeom>
          <a:noFill/>
        </p:spPr>
        <p:txBody>
          <a:bodyPr wrap="square" rtlCol="0">
            <a:spAutoFit/>
          </a:bodyPr>
          <a:lstStyle/>
          <a:p>
            <a:r>
              <a:rPr lang="en-IN" dirty="0"/>
              <a:t>t2=5</a:t>
            </a:r>
            <a:endParaRPr lang="en-US" dirty="0"/>
          </a:p>
        </p:txBody>
      </p:sp>
      <p:sp>
        <p:nvSpPr>
          <p:cNvPr id="28" name="TextBox 27"/>
          <p:cNvSpPr txBox="1"/>
          <p:nvPr/>
        </p:nvSpPr>
        <p:spPr>
          <a:xfrm>
            <a:off x="3143240" y="285728"/>
            <a:ext cx="5857916" cy="923330"/>
          </a:xfrm>
          <a:prstGeom prst="rect">
            <a:avLst/>
          </a:prstGeom>
          <a:noFill/>
        </p:spPr>
        <p:txBody>
          <a:bodyPr wrap="square" rtlCol="0">
            <a:spAutoFit/>
          </a:bodyPr>
          <a:lstStyle/>
          <a:p>
            <a:r>
              <a:rPr lang="en-IN" dirty="0"/>
              <a:t>I has pixel range  (</a:t>
            </a:r>
            <a:r>
              <a:rPr lang="en-IN" dirty="0" err="1"/>
              <a:t>t</a:t>
            </a:r>
            <a:r>
              <a:rPr lang="en-IN" baseline="-25000" dirty="0" err="1"/>
              <a:t>i</a:t>
            </a:r>
            <a:r>
              <a:rPr lang="en-IN" dirty="0"/>
              <a:t>) from 0 to 7</a:t>
            </a:r>
          </a:p>
          <a:p>
            <a:r>
              <a:rPr lang="en-IN" dirty="0"/>
              <a:t>If contrast stretching is applied as below then what will be the range of the pixel values in the output image </a:t>
            </a:r>
            <a:endParaRPr 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EC40EB04-F402-43F2-BE2A-8B5DFDC8D589}"/>
              </a:ext>
            </a:extLst>
          </p:cNvPr>
          <p:cNvSpPr>
            <a:spLocks noGrp="1" noChangeArrowheads="1"/>
          </p:cNvSpPr>
          <p:nvPr>
            <p:ph type="title"/>
          </p:nvPr>
        </p:nvSpPr>
        <p:spPr/>
        <p:txBody>
          <a:bodyPr/>
          <a:lstStyle/>
          <a:p>
            <a:r>
              <a:rPr lang="en-US" altLang="en-US"/>
              <a:t>Gray-level slicing</a:t>
            </a:r>
          </a:p>
        </p:txBody>
      </p:sp>
      <p:sp>
        <p:nvSpPr>
          <p:cNvPr id="43011" name="Rectangle 3">
            <a:extLst>
              <a:ext uri="{FF2B5EF4-FFF2-40B4-BE49-F238E27FC236}">
                <a16:creationId xmlns:a16="http://schemas.microsoft.com/office/drawing/2014/main" id="{9FDDBA77-3A94-4C63-94C9-2E379633F48A}"/>
              </a:ext>
            </a:extLst>
          </p:cNvPr>
          <p:cNvSpPr>
            <a:spLocks noGrp="1" noChangeArrowheads="1"/>
          </p:cNvSpPr>
          <p:nvPr>
            <p:ph type="body" sz="half" idx="1"/>
          </p:nvPr>
        </p:nvSpPr>
        <p:spPr>
          <a:xfrm>
            <a:off x="457200" y="1600200"/>
            <a:ext cx="4041775" cy="4525963"/>
          </a:xfrm>
        </p:spPr>
        <p:txBody>
          <a:bodyPr/>
          <a:lstStyle/>
          <a:p>
            <a:pPr>
              <a:lnSpc>
                <a:spcPct val="90000"/>
              </a:lnSpc>
            </a:pPr>
            <a:r>
              <a:rPr lang="en-US" altLang="en-US" sz="2400"/>
              <a:t>Highlighting a specific range of gray levels in an image</a:t>
            </a:r>
          </a:p>
          <a:p>
            <a:pPr lvl="1">
              <a:lnSpc>
                <a:spcPct val="90000"/>
              </a:lnSpc>
            </a:pPr>
            <a:r>
              <a:rPr lang="en-US" altLang="en-US" sz="2000"/>
              <a:t>Display a high value of all gray levels in the range of interest</a:t>
            </a:r>
          </a:p>
          <a:p>
            <a:pPr lvl="2">
              <a:lnSpc>
                <a:spcPct val="90000"/>
              </a:lnSpc>
            </a:pPr>
            <a:r>
              <a:rPr lang="en-US" altLang="en-US" sz="2000"/>
              <a:t>transformation highlights range [A,B] of gray level and reduces all others to a constant level</a:t>
            </a:r>
          </a:p>
          <a:p>
            <a:pPr lvl="2">
              <a:lnSpc>
                <a:spcPct val="90000"/>
              </a:lnSpc>
              <a:buFontTx/>
              <a:buNone/>
            </a:pPr>
            <a:endParaRPr lang="en-US" altLang="en-US" sz="800"/>
          </a:p>
          <a:p>
            <a:pPr lvl="2">
              <a:lnSpc>
                <a:spcPct val="90000"/>
              </a:lnSpc>
            </a:pPr>
            <a:r>
              <a:rPr lang="en-US" altLang="en-US" sz="2000"/>
              <a:t>transformation highlights range [A,B] but preserves all other levels</a:t>
            </a:r>
          </a:p>
        </p:txBody>
      </p:sp>
      <p:graphicFrame>
        <p:nvGraphicFramePr>
          <p:cNvPr id="43015" name="Object 7">
            <a:extLst>
              <a:ext uri="{FF2B5EF4-FFF2-40B4-BE49-F238E27FC236}">
                <a16:creationId xmlns:a16="http://schemas.microsoft.com/office/drawing/2014/main" id="{9E301149-6552-4C75-BAA4-2B1CB16D8B35}"/>
              </a:ext>
            </a:extLst>
          </p:cNvPr>
          <p:cNvGraphicFramePr>
            <a:graphicFrameLocks noGrp="1" noChangeAspect="1"/>
          </p:cNvGraphicFramePr>
          <p:nvPr>
            <p:ph sz="quarter" idx="2"/>
          </p:nvPr>
        </p:nvGraphicFramePr>
        <p:xfrm>
          <a:off x="5548313" y="1706563"/>
          <a:ext cx="2238375" cy="1971675"/>
        </p:xfrm>
        <a:graphic>
          <a:graphicData uri="http://schemas.openxmlformats.org/presentationml/2006/ole">
            <mc:AlternateContent xmlns:mc="http://schemas.openxmlformats.org/markup-compatibility/2006">
              <mc:Choice xmlns:v="urn:schemas-microsoft-com:vml" Requires="v">
                <p:oleObj spid="_x0000_s179321" name="Bitmap Image" r:id="rId2" imgW="2238687" imgH="1971950" progId="PBrush">
                  <p:embed/>
                </p:oleObj>
              </mc:Choice>
              <mc:Fallback>
                <p:oleObj name="Bitmap Image" r:id="rId2" imgW="2238687" imgH="1971950" progId="PBrush">
                  <p:embed/>
                  <p:pic>
                    <p:nvPicPr>
                      <p:cNvPr id="0" name="Picture 12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313" y="1706563"/>
                        <a:ext cx="22383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3017" name="Object 9">
            <a:extLst>
              <a:ext uri="{FF2B5EF4-FFF2-40B4-BE49-F238E27FC236}">
                <a16:creationId xmlns:a16="http://schemas.microsoft.com/office/drawing/2014/main" id="{0B0AE318-2DB1-4829-88B9-7BBCBB27117A}"/>
              </a:ext>
            </a:extLst>
          </p:cNvPr>
          <p:cNvGraphicFramePr>
            <a:graphicFrameLocks noGrp="1" noChangeAspect="1"/>
          </p:cNvGraphicFramePr>
          <p:nvPr>
            <p:ph sz="quarter" idx="3"/>
          </p:nvPr>
        </p:nvGraphicFramePr>
        <p:xfrm>
          <a:off x="5543550" y="4027488"/>
          <a:ext cx="2247900" cy="2009775"/>
        </p:xfrm>
        <a:graphic>
          <a:graphicData uri="http://schemas.openxmlformats.org/presentationml/2006/ole">
            <mc:AlternateContent xmlns:mc="http://schemas.openxmlformats.org/markup-compatibility/2006">
              <mc:Choice xmlns:v="urn:schemas-microsoft-com:vml" Requires="v">
                <p:oleObj spid="_x0000_s179322" name="Bitmap Image" r:id="rId4" imgW="2247619" imgH="2010056" progId="PBrush">
                  <p:embed/>
                </p:oleObj>
              </mc:Choice>
              <mc:Fallback>
                <p:oleObj name="Bitmap Image" r:id="rId4" imgW="2247619" imgH="2010056" progId="PBrush">
                  <p:embed/>
                  <p:pic>
                    <p:nvPicPr>
                      <p:cNvPr id="0" name="Picture 12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3550" y="4027488"/>
                        <a:ext cx="22479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5925235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BA128E78-D7D8-4CA7-BB00-AB8BDF46E728}"/>
              </a:ext>
            </a:extLst>
          </p:cNvPr>
          <p:cNvSpPr>
            <a:spLocks noGrp="1" noChangeArrowheads="1"/>
          </p:cNvSpPr>
          <p:nvPr>
            <p:ph type="title"/>
          </p:nvPr>
        </p:nvSpPr>
        <p:spPr/>
        <p:txBody>
          <a:bodyPr/>
          <a:lstStyle/>
          <a:p>
            <a:r>
              <a:rPr lang="en-US" altLang="en-US" dirty="0"/>
              <a:t>Example of gray level slicing</a:t>
            </a:r>
          </a:p>
        </p:txBody>
      </p:sp>
      <p:sp>
        <p:nvSpPr>
          <p:cNvPr id="44037" name="Text Box 5">
            <a:extLst>
              <a:ext uri="{FF2B5EF4-FFF2-40B4-BE49-F238E27FC236}">
                <a16:creationId xmlns:a16="http://schemas.microsoft.com/office/drawing/2014/main" id="{FBC58A08-7408-4AF5-ABCA-0405FC5AC62D}"/>
              </a:ext>
            </a:extLst>
          </p:cNvPr>
          <p:cNvSpPr txBox="1">
            <a:spLocks noChangeArrowheads="1"/>
          </p:cNvSpPr>
          <p:nvPr/>
        </p:nvSpPr>
        <p:spPr bwMode="auto">
          <a:xfrm>
            <a:off x="3200400" y="2971800"/>
            <a:ext cx="5181600" cy="376238"/>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0000FF"/>
                </a:solidFill>
                <a:latin typeface="Tahoma" panose="020B0604030504040204" pitchFamily="34" charset="0"/>
              </a:rPr>
              <a:t>Input				Output</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7475" y="1871664"/>
            <a:ext cx="6308725" cy="3517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7883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85728"/>
            <a:ext cx="8229600" cy="642934"/>
          </a:xfrm>
        </p:spPr>
        <p:txBody>
          <a:bodyPr>
            <a:normAutofit/>
          </a:bodyPr>
          <a:lstStyle/>
          <a:p>
            <a:r>
              <a:rPr lang="en-IN" sz="3600" dirty="0"/>
              <a:t>Homework</a:t>
            </a:r>
            <a:endParaRPr lang="en-US" sz="3600" dirty="0"/>
          </a:p>
        </p:txBody>
      </p:sp>
      <p:sp>
        <p:nvSpPr>
          <p:cNvPr id="5" name="Date Placeholder 4"/>
          <p:cNvSpPr>
            <a:spLocks noGrp="1"/>
          </p:cNvSpPr>
          <p:nvPr>
            <p:ph type="dt" sz="half" idx="10"/>
          </p:nvPr>
        </p:nvSpPr>
        <p:spPr/>
        <p:txBody>
          <a:bodyPr/>
          <a:lstStyle/>
          <a:p>
            <a:pPr>
              <a:lnSpc>
                <a:spcPct val="100000"/>
              </a:lnSpc>
            </a:pPr>
            <a:fld id="{6E75D580-D538-4250-AE1D-97C88F017753}"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46</a:t>
            </a:fld>
            <a:endParaRPr lang="en-IN" sz="1400" b="0" strike="noStrike" spc="-1">
              <a:solidFill>
                <a:srgbClr val="000000"/>
              </a:solidFill>
              <a:uFill>
                <a:solidFill>
                  <a:srgbClr val="FFFFFF"/>
                </a:solidFill>
              </a:uFill>
              <a:latin typeface="Times New Roman"/>
            </a:endParaRPr>
          </a:p>
        </p:txBody>
      </p:sp>
      <p:grpSp>
        <p:nvGrpSpPr>
          <p:cNvPr id="28" name="Group 27"/>
          <p:cNvGrpSpPr/>
          <p:nvPr/>
        </p:nvGrpSpPr>
        <p:grpSpPr>
          <a:xfrm>
            <a:off x="928662" y="1643050"/>
            <a:ext cx="5715040" cy="3941232"/>
            <a:chOff x="928662" y="1643050"/>
            <a:chExt cx="5715040" cy="3941232"/>
          </a:xfrm>
        </p:grpSpPr>
        <p:sp>
          <p:nvSpPr>
            <p:cNvPr id="26" name="TextBox 25"/>
            <p:cNvSpPr txBox="1"/>
            <p:nvPr/>
          </p:nvSpPr>
          <p:spPr>
            <a:xfrm>
              <a:off x="6000760" y="5214950"/>
              <a:ext cx="642942" cy="369332"/>
            </a:xfrm>
            <a:prstGeom prst="rect">
              <a:avLst/>
            </a:prstGeom>
            <a:noFill/>
          </p:spPr>
          <p:txBody>
            <a:bodyPr wrap="square" rtlCol="0">
              <a:spAutoFit/>
            </a:bodyPr>
            <a:lstStyle/>
            <a:p>
              <a:r>
                <a:rPr lang="en-IN" dirty="0"/>
                <a:t>255</a:t>
              </a:r>
              <a:endParaRPr lang="en-US" dirty="0"/>
            </a:p>
          </p:txBody>
        </p:sp>
        <p:grpSp>
          <p:nvGrpSpPr>
            <p:cNvPr id="27" name="Group 26"/>
            <p:cNvGrpSpPr/>
            <p:nvPr/>
          </p:nvGrpSpPr>
          <p:grpSpPr>
            <a:xfrm>
              <a:off x="928662" y="1643050"/>
              <a:ext cx="5357850" cy="3941232"/>
              <a:chOff x="928662" y="1643050"/>
              <a:chExt cx="5357850" cy="3941232"/>
            </a:xfrm>
          </p:grpSpPr>
          <p:sp>
            <p:nvSpPr>
              <p:cNvPr id="7" name="Rectangle 6"/>
              <p:cNvSpPr/>
              <p:nvPr/>
            </p:nvSpPr>
            <p:spPr>
              <a:xfrm>
                <a:off x="1643042" y="1643050"/>
                <a:ext cx="4643470" cy="350046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1643042" y="4000504"/>
                <a:ext cx="1571636" cy="114300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4286248" y="1643050"/>
                <a:ext cx="2000264" cy="164307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flipV="1">
                <a:off x="3214678" y="2143116"/>
                <a:ext cx="1071570" cy="71438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2643174" y="3429000"/>
                <a:ext cx="1143008" cy="158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3714744" y="2714620"/>
                <a:ext cx="1143008" cy="158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28728" y="5214950"/>
                <a:ext cx="642942" cy="369332"/>
              </a:xfrm>
              <a:prstGeom prst="rect">
                <a:avLst/>
              </a:prstGeom>
              <a:noFill/>
            </p:spPr>
            <p:txBody>
              <a:bodyPr wrap="square" rtlCol="0">
                <a:spAutoFit/>
              </a:bodyPr>
              <a:lstStyle/>
              <a:p>
                <a:r>
                  <a:rPr lang="en-IN" dirty="0"/>
                  <a:t>0</a:t>
                </a:r>
                <a:endParaRPr lang="en-US" dirty="0"/>
              </a:p>
            </p:txBody>
          </p:sp>
          <p:cxnSp>
            <p:nvCxnSpPr>
              <p:cNvPr id="30" name="Straight Connector 29"/>
              <p:cNvCxnSpPr/>
              <p:nvPr/>
            </p:nvCxnSpPr>
            <p:spPr>
              <a:xfrm rot="10800000">
                <a:off x="1643042" y="2143116"/>
                <a:ext cx="2643206" cy="15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10800000">
                <a:off x="1643042" y="2857496"/>
                <a:ext cx="1571636" cy="15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2643174" y="4572008"/>
                <a:ext cx="1143008" cy="15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rot="5400000">
                <a:off x="3357554" y="4214818"/>
                <a:ext cx="1857388" cy="1588"/>
              </a:xfrm>
              <a:prstGeom prst="line">
                <a:avLst/>
              </a:prstGeom>
              <a:ln w="254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857488" y="5214950"/>
                <a:ext cx="642942" cy="369332"/>
              </a:xfrm>
              <a:prstGeom prst="rect">
                <a:avLst/>
              </a:prstGeom>
              <a:noFill/>
            </p:spPr>
            <p:txBody>
              <a:bodyPr wrap="square" rtlCol="0">
                <a:spAutoFit/>
              </a:bodyPr>
              <a:lstStyle/>
              <a:p>
                <a:r>
                  <a:rPr lang="en-IN" dirty="0"/>
                  <a:t>90</a:t>
                </a:r>
                <a:endParaRPr lang="en-US" dirty="0"/>
              </a:p>
            </p:txBody>
          </p:sp>
          <p:sp>
            <p:nvSpPr>
              <p:cNvPr id="38" name="TextBox 37"/>
              <p:cNvSpPr txBox="1"/>
              <p:nvPr/>
            </p:nvSpPr>
            <p:spPr>
              <a:xfrm>
                <a:off x="4071934" y="5214950"/>
                <a:ext cx="642942" cy="369332"/>
              </a:xfrm>
              <a:prstGeom prst="rect">
                <a:avLst/>
              </a:prstGeom>
              <a:noFill/>
            </p:spPr>
            <p:txBody>
              <a:bodyPr wrap="square" rtlCol="0">
                <a:spAutoFit/>
              </a:bodyPr>
              <a:lstStyle/>
              <a:p>
                <a:r>
                  <a:rPr lang="en-IN" dirty="0"/>
                  <a:t>130</a:t>
                </a:r>
                <a:endParaRPr lang="en-US" dirty="0"/>
              </a:p>
            </p:txBody>
          </p:sp>
          <p:sp>
            <p:nvSpPr>
              <p:cNvPr id="39" name="TextBox 38"/>
              <p:cNvSpPr txBox="1"/>
              <p:nvPr/>
            </p:nvSpPr>
            <p:spPr>
              <a:xfrm>
                <a:off x="928662" y="2786058"/>
                <a:ext cx="642942" cy="369332"/>
              </a:xfrm>
              <a:prstGeom prst="rect">
                <a:avLst/>
              </a:prstGeom>
              <a:noFill/>
            </p:spPr>
            <p:txBody>
              <a:bodyPr wrap="square" rtlCol="0">
                <a:spAutoFit/>
              </a:bodyPr>
              <a:lstStyle/>
              <a:p>
                <a:pPr algn="ctr"/>
                <a:r>
                  <a:rPr lang="en-IN" dirty="0"/>
                  <a:t>180</a:t>
                </a:r>
                <a:endParaRPr lang="en-US" dirty="0"/>
              </a:p>
            </p:txBody>
          </p:sp>
          <p:sp>
            <p:nvSpPr>
              <p:cNvPr id="40" name="TextBox 39"/>
              <p:cNvSpPr txBox="1"/>
              <p:nvPr/>
            </p:nvSpPr>
            <p:spPr>
              <a:xfrm>
                <a:off x="928662" y="2000240"/>
                <a:ext cx="642942" cy="369332"/>
              </a:xfrm>
              <a:prstGeom prst="rect">
                <a:avLst/>
              </a:prstGeom>
              <a:noFill/>
            </p:spPr>
            <p:txBody>
              <a:bodyPr wrap="square" rtlCol="0">
                <a:spAutoFit/>
              </a:bodyPr>
              <a:lstStyle/>
              <a:p>
                <a:pPr algn="ctr"/>
                <a:r>
                  <a:rPr lang="en-IN" dirty="0"/>
                  <a:t>230</a:t>
                </a:r>
                <a:endParaRPr lang="en-US" dirty="0"/>
              </a:p>
            </p:txBody>
          </p:sp>
        </p:grpSp>
      </p:grpSp>
      <p:graphicFrame>
        <p:nvGraphicFramePr>
          <p:cNvPr id="42" name="Table 41"/>
          <p:cNvGraphicFramePr>
            <a:graphicFrameLocks noGrp="1"/>
          </p:cNvGraphicFramePr>
          <p:nvPr/>
        </p:nvGraphicFramePr>
        <p:xfrm>
          <a:off x="6572264" y="2071678"/>
          <a:ext cx="2409190" cy="717552"/>
        </p:xfrm>
        <a:graphic>
          <a:graphicData uri="http://schemas.openxmlformats.org/drawingml/2006/table">
            <a:tbl>
              <a:tblPr/>
              <a:tblGrid>
                <a:gridCol w="518795">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630555">
                  <a:extLst>
                    <a:ext uri="{9D8B030D-6E8A-4147-A177-3AD203B41FA5}">
                      <a16:colId xmlns:a16="http://schemas.microsoft.com/office/drawing/2014/main" val="20002"/>
                    </a:ext>
                  </a:extLst>
                </a:gridCol>
                <a:gridCol w="629920">
                  <a:extLst>
                    <a:ext uri="{9D8B030D-6E8A-4147-A177-3AD203B41FA5}">
                      <a16:colId xmlns:a16="http://schemas.microsoft.com/office/drawing/2014/main" val="20003"/>
                    </a:ext>
                  </a:extLst>
                </a:gridCol>
              </a:tblGrid>
              <a:tr h="0">
                <a:tc>
                  <a:txBody>
                    <a:bodyPr/>
                    <a:lstStyle/>
                    <a:p>
                      <a:pPr algn="ctr">
                        <a:lnSpc>
                          <a:spcPct val="107000"/>
                        </a:lnSpc>
                        <a:spcAft>
                          <a:spcPts val="0"/>
                        </a:spcAft>
                      </a:pPr>
                      <a:r>
                        <a:rPr lang="en-IN" sz="1100">
                          <a:latin typeface="Calibri"/>
                          <a:ea typeface="Calibri"/>
                          <a:cs typeface="Times New Roman"/>
                        </a:rPr>
                        <a:t>25</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110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180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210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ctr">
                        <a:lnSpc>
                          <a:spcPct val="107000"/>
                        </a:lnSpc>
                        <a:spcAft>
                          <a:spcPts val="0"/>
                        </a:spcAft>
                      </a:pPr>
                      <a:r>
                        <a:rPr lang="en-IN" sz="1100">
                          <a:latin typeface="Calibri"/>
                          <a:ea typeface="Calibri"/>
                          <a:cs typeface="Times New Roman"/>
                        </a:rPr>
                        <a:t>45</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150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205</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230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ctr">
                        <a:lnSpc>
                          <a:spcPct val="107000"/>
                        </a:lnSpc>
                        <a:spcAft>
                          <a:spcPts val="0"/>
                        </a:spcAft>
                      </a:pPr>
                      <a:r>
                        <a:rPr lang="en-IN" sz="1100">
                          <a:latin typeface="Calibri"/>
                          <a:ea typeface="Calibri"/>
                          <a:cs typeface="Times New Roman"/>
                        </a:rPr>
                        <a:t>94</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200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240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210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ctr">
                        <a:lnSpc>
                          <a:spcPct val="107000"/>
                        </a:lnSpc>
                        <a:spcAft>
                          <a:spcPts val="0"/>
                        </a:spcAft>
                      </a:pPr>
                      <a:r>
                        <a:rPr lang="en-IN" sz="1100">
                          <a:latin typeface="Calibri"/>
                          <a:ea typeface="Calibri"/>
                          <a:cs typeface="Times New Roman"/>
                        </a:rPr>
                        <a:t>120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80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a:latin typeface="Calibri"/>
                          <a:ea typeface="Calibri"/>
                          <a:cs typeface="Times New Roman"/>
                        </a:rPr>
                        <a:t>250</a:t>
                      </a:r>
                      <a:endParaRPr lang="en-US" sz="110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IN" sz="1100" dirty="0">
                          <a:latin typeface="Calibri"/>
                          <a:ea typeface="Calibri"/>
                          <a:cs typeface="Times New Roman"/>
                        </a:rPr>
                        <a:t>200</a:t>
                      </a:r>
                      <a:endParaRPr lang="en-US" sz="1100" dirty="0">
                        <a:latin typeface="Calibri"/>
                        <a:ea typeface="Calibri"/>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3" name="TextBox 42"/>
          <p:cNvSpPr txBox="1"/>
          <p:nvPr/>
        </p:nvSpPr>
        <p:spPr>
          <a:xfrm>
            <a:off x="6786578" y="1357298"/>
            <a:ext cx="1285884" cy="369332"/>
          </a:xfrm>
          <a:prstGeom prst="rect">
            <a:avLst/>
          </a:prstGeom>
          <a:noFill/>
        </p:spPr>
        <p:txBody>
          <a:bodyPr wrap="square" rtlCol="0">
            <a:spAutoFit/>
          </a:bodyPr>
          <a:lstStyle/>
          <a:p>
            <a:r>
              <a:rPr lang="en-IN" dirty="0"/>
              <a:t>I = </a:t>
            </a:r>
            <a:endParaRPr lang="en-US" dirty="0"/>
          </a:p>
        </p:txBody>
      </p:sp>
      <p:sp>
        <p:nvSpPr>
          <p:cNvPr id="44" name="TextBox 43"/>
          <p:cNvSpPr txBox="1"/>
          <p:nvPr/>
        </p:nvSpPr>
        <p:spPr>
          <a:xfrm>
            <a:off x="6500826" y="3143248"/>
            <a:ext cx="2428892" cy="646331"/>
          </a:xfrm>
          <a:prstGeom prst="rect">
            <a:avLst/>
          </a:prstGeom>
          <a:noFill/>
        </p:spPr>
        <p:txBody>
          <a:bodyPr wrap="square" rtlCol="0">
            <a:spAutoFit/>
          </a:bodyPr>
          <a:lstStyle/>
          <a:p>
            <a:r>
              <a:rPr lang="en-IN" dirty="0"/>
              <a:t>What will be the output image? </a:t>
            </a:r>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1C290FE3-0BF1-44A4-B24D-AACD59CF8EE1}"/>
              </a:ext>
            </a:extLst>
          </p:cNvPr>
          <p:cNvSpPr>
            <a:spLocks noGrp="1" noChangeArrowheads="1"/>
          </p:cNvSpPr>
          <p:nvPr>
            <p:ph type="title"/>
          </p:nvPr>
        </p:nvSpPr>
        <p:spPr/>
        <p:txBody>
          <a:bodyPr/>
          <a:lstStyle/>
          <a:p>
            <a:r>
              <a:rPr lang="en-US" altLang="en-US"/>
              <a:t>Bit-plane slicing</a:t>
            </a:r>
          </a:p>
        </p:txBody>
      </p:sp>
      <p:sp>
        <p:nvSpPr>
          <p:cNvPr id="45059" name="Rectangle 3">
            <a:extLst>
              <a:ext uri="{FF2B5EF4-FFF2-40B4-BE49-F238E27FC236}">
                <a16:creationId xmlns:a16="http://schemas.microsoft.com/office/drawing/2014/main" id="{C0FE338A-8921-4C00-B152-36121AE84721}"/>
              </a:ext>
            </a:extLst>
          </p:cNvPr>
          <p:cNvSpPr>
            <a:spLocks noGrp="1" noChangeArrowheads="1"/>
          </p:cNvSpPr>
          <p:nvPr>
            <p:ph type="body" sz="half" idx="1"/>
          </p:nvPr>
        </p:nvSpPr>
        <p:spPr>
          <a:xfrm>
            <a:off x="457200" y="1600200"/>
            <a:ext cx="4041775" cy="4525963"/>
          </a:xfrm>
        </p:spPr>
        <p:txBody>
          <a:bodyPr/>
          <a:lstStyle/>
          <a:p>
            <a:pPr algn="just">
              <a:lnSpc>
                <a:spcPct val="90000"/>
              </a:lnSpc>
            </a:pPr>
            <a:r>
              <a:rPr lang="en-US" altLang="en-US" sz="2400" dirty="0"/>
              <a:t>Highlighting the contribution made to total image appearance by specific bits</a:t>
            </a:r>
          </a:p>
          <a:p>
            <a:pPr algn="just">
              <a:lnSpc>
                <a:spcPct val="90000"/>
              </a:lnSpc>
            </a:pPr>
            <a:r>
              <a:rPr lang="en-US" altLang="en-US" sz="2400" dirty="0"/>
              <a:t>Suppose each pixel is represented by 8 bits</a:t>
            </a:r>
          </a:p>
          <a:p>
            <a:pPr algn="just">
              <a:lnSpc>
                <a:spcPct val="90000"/>
              </a:lnSpc>
            </a:pPr>
            <a:r>
              <a:rPr lang="en-US" altLang="en-US" sz="2400" dirty="0"/>
              <a:t>Higher-order bits contain the majority of the visually significant data</a:t>
            </a:r>
          </a:p>
          <a:p>
            <a:pPr algn="just">
              <a:lnSpc>
                <a:spcPct val="90000"/>
              </a:lnSpc>
            </a:pPr>
            <a:r>
              <a:rPr lang="en-US" altLang="en-US" sz="2400" dirty="0"/>
              <a:t>Useful for analyzing the relative importance played by each bit of the image</a:t>
            </a:r>
          </a:p>
        </p:txBody>
      </p:sp>
      <p:graphicFrame>
        <p:nvGraphicFramePr>
          <p:cNvPr id="45062" name="Object 6">
            <a:extLst>
              <a:ext uri="{FF2B5EF4-FFF2-40B4-BE49-F238E27FC236}">
                <a16:creationId xmlns:a16="http://schemas.microsoft.com/office/drawing/2014/main" id="{C89CDC2C-08D1-4450-92ED-72220159EF83}"/>
              </a:ext>
            </a:extLst>
          </p:cNvPr>
          <p:cNvGraphicFramePr>
            <a:graphicFrameLocks noGrp="1" noChangeAspect="1"/>
          </p:cNvGraphicFramePr>
          <p:nvPr>
            <p:ph sz="half" idx="2"/>
          </p:nvPr>
        </p:nvGraphicFramePr>
        <p:xfrm>
          <a:off x="4724400" y="3043238"/>
          <a:ext cx="3886200" cy="1638300"/>
        </p:xfrm>
        <a:graphic>
          <a:graphicData uri="http://schemas.openxmlformats.org/presentationml/2006/ole">
            <mc:AlternateContent xmlns:mc="http://schemas.openxmlformats.org/markup-compatibility/2006">
              <mc:Choice xmlns:v="urn:schemas-microsoft-com:vml" Requires="v">
                <p:oleObj spid="_x0000_s177213" name="Bitmap Image" r:id="rId2" imgW="3885714" imgH="1638529" progId="PBrush">
                  <p:embed/>
                </p:oleObj>
              </mc:Choice>
              <mc:Fallback>
                <p:oleObj name="Bitmap Image" r:id="rId2" imgW="3885714" imgH="1638529" progId="PBrush">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3043238"/>
                        <a:ext cx="38862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13334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45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9"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Date Placeholder 4"/>
          <p:cNvSpPr>
            <a:spLocks noGrp="1"/>
          </p:cNvSpPr>
          <p:nvPr>
            <p:ph type="dt" sz="half" idx="10"/>
          </p:nvPr>
        </p:nvSpPr>
        <p:spPr/>
        <p:txBody>
          <a:bodyPr/>
          <a:lstStyle/>
          <a:p>
            <a:endParaRPr lang="en-US" altLang="en-US"/>
          </a:p>
        </p:txBody>
      </p:sp>
      <p:sp>
        <p:nvSpPr>
          <p:cNvPr id="6" name="Slide Number Placeholder 5"/>
          <p:cNvSpPr>
            <a:spLocks noGrp="1"/>
          </p:cNvSpPr>
          <p:nvPr>
            <p:ph type="sldNum" sz="quarter" idx="12"/>
          </p:nvPr>
        </p:nvSpPr>
        <p:spPr/>
        <p:txBody>
          <a:bodyPr/>
          <a:lstStyle/>
          <a:p>
            <a:fld id="{E8C8528F-AF62-44D6-95EE-E81B52BD8BA2}" type="slidenum">
              <a:rPr lang="en-US" altLang="en-US" smtClean="0"/>
              <a:pPr/>
              <a:t>48</a:t>
            </a:fld>
            <a:endParaRPr lang="en-US" altLang="en-US"/>
          </a:p>
        </p:txBody>
      </p:sp>
      <p:pic>
        <p:nvPicPr>
          <p:cNvPr id="449538" name="Picture 2"/>
          <p:cNvPicPr>
            <a:picLocks noChangeAspect="1" noChangeArrowheads="1"/>
          </p:cNvPicPr>
          <p:nvPr/>
        </p:nvPicPr>
        <p:blipFill>
          <a:blip r:embed="rId2"/>
          <a:srcRect/>
          <a:stretch>
            <a:fillRect/>
          </a:stretch>
        </p:blipFill>
        <p:spPr bwMode="auto">
          <a:xfrm>
            <a:off x="1451460" y="1857374"/>
            <a:ext cx="5335104" cy="3786203"/>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C28BEBC3-F06F-4743-BF32-DA92CC5DCF95}"/>
              </a:ext>
            </a:extLst>
          </p:cNvPr>
          <p:cNvSpPr>
            <a:spLocks noGrp="1" noChangeArrowheads="1"/>
          </p:cNvSpPr>
          <p:nvPr>
            <p:ph type="title"/>
          </p:nvPr>
        </p:nvSpPr>
        <p:spPr/>
        <p:txBody>
          <a:bodyPr/>
          <a:lstStyle/>
          <a:p>
            <a:r>
              <a:rPr lang="en-US" altLang="en-US"/>
              <a:t>Bit-plane slicing</a:t>
            </a:r>
          </a:p>
        </p:txBody>
      </p:sp>
      <p:graphicFrame>
        <p:nvGraphicFramePr>
          <p:cNvPr id="154627" name="Object 3">
            <a:extLst>
              <a:ext uri="{FF2B5EF4-FFF2-40B4-BE49-F238E27FC236}">
                <a16:creationId xmlns:a16="http://schemas.microsoft.com/office/drawing/2014/main" id="{3AEC04DC-2F2B-4F08-88BF-39B26B749368}"/>
              </a:ext>
            </a:extLst>
          </p:cNvPr>
          <p:cNvGraphicFramePr>
            <a:graphicFrameLocks noGrp="1" noChangeAspect="1"/>
          </p:cNvGraphicFramePr>
          <p:nvPr>
            <p:ph sz="half" idx="1"/>
          </p:nvPr>
        </p:nvGraphicFramePr>
        <p:xfrm>
          <a:off x="533400" y="1906588"/>
          <a:ext cx="2560638" cy="2606675"/>
        </p:xfrm>
        <a:graphic>
          <a:graphicData uri="http://schemas.openxmlformats.org/presentationml/2006/ole">
            <mc:AlternateContent xmlns:mc="http://schemas.openxmlformats.org/markup-compatibility/2006">
              <mc:Choice xmlns:v="urn:schemas-microsoft-com:vml" Requires="v">
                <p:oleObj spid="_x0000_s176249" name="Bitmap Image" r:id="rId2" imgW="2657846" imgH="2591162" progId="PBrush">
                  <p:embed/>
                </p:oleObj>
              </mc:Choice>
              <mc:Fallback>
                <p:oleObj name="Bitmap Image" r:id="rId2" imgW="2657846" imgH="2591162" progId="PBrush">
                  <p:embed/>
                  <p:pic>
                    <p:nvPicPr>
                      <p:cNvPr id="0" name="Picture 12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06588"/>
                        <a:ext cx="2560638" cy="2606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4628" name="Object 4">
            <a:extLst>
              <a:ext uri="{FF2B5EF4-FFF2-40B4-BE49-F238E27FC236}">
                <a16:creationId xmlns:a16="http://schemas.microsoft.com/office/drawing/2014/main" id="{02C2ECE7-10DD-479C-993A-C6782C8A404A}"/>
              </a:ext>
            </a:extLst>
          </p:cNvPr>
          <p:cNvGraphicFramePr>
            <a:graphicFrameLocks noGrp="1" noChangeAspect="1"/>
          </p:cNvGraphicFramePr>
          <p:nvPr>
            <p:ph sz="half" idx="2"/>
          </p:nvPr>
        </p:nvGraphicFramePr>
        <p:xfrm>
          <a:off x="4191000" y="1882775"/>
          <a:ext cx="4554538" cy="4478338"/>
        </p:xfrm>
        <a:graphic>
          <a:graphicData uri="http://schemas.openxmlformats.org/presentationml/2006/ole">
            <mc:AlternateContent xmlns:mc="http://schemas.openxmlformats.org/markup-compatibility/2006">
              <mc:Choice xmlns:v="urn:schemas-microsoft-com:vml" Requires="v">
                <p:oleObj spid="_x0000_s176250" name="Bitmap Image" r:id="rId4" imgW="4001058" imgH="3933333" progId="PBrush">
                  <p:embed/>
                </p:oleObj>
              </mc:Choice>
              <mc:Fallback>
                <p:oleObj name="Bitmap Image" r:id="rId4" imgW="4001058" imgH="3933333" progId="PBrush">
                  <p:embed/>
                  <p:pic>
                    <p:nvPicPr>
                      <p:cNvPr id="0" name="Picture 12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1882775"/>
                        <a:ext cx="4554538" cy="447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4629" name="Text Box 5">
            <a:extLst>
              <a:ext uri="{FF2B5EF4-FFF2-40B4-BE49-F238E27FC236}">
                <a16:creationId xmlns:a16="http://schemas.microsoft.com/office/drawing/2014/main" id="{A891BAFA-21FF-4280-940A-484F06ADEB8C}"/>
              </a:ext>
            </a:extLst>
          </p:cNvPr>
          <p:cNvSpPr txBox="1">
            <a:spLocks noChangeArrowheads="1"/>
          </p:cNvSpPr>
          <p:nvPr/>
        </p:nvSpPr>
        <p:spPr bwMode="auto">
          <a:xfrm>
            <a:off x="457200" y="4495800"/>
            <a:ext cx="2514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en-US" altLang="en-US">
                <a:latin typeface="Tahoma" panose="020B0604030504040204" pitchFamily="34" charset="0"/>
              </a:rPr>
              <a:t>Original image</a:t>
            </a:r>
          </a:p>
        </p:txBody>
      </p:sp>
      <p:sp>
        <p:nvSpPr>
          <p:cNvPr id="154630" name="Text Box 6">
            <a:extLst>
              <a:ext uri="{FF2B5EF4-FFF2-40B4-BE49-F238E27FC236}">
                <a16:creationId xmlns:a16="http://schemas.microsoft.com/office/drawing/2014/main" id="{1CACEB0A-A5B2-4FBD-9500-24734E94C679}"/>
              </a:ext>
            </a:extLst>
          </p:cNvPr>
          <p:cNvSpPr txBox="1">
            <a:spLocks noChangeArrowheads="1"/>
          </p:cNvSpPr>
          <p:nvPr/>
        </p:nvSpPr>
        <p:spPr bwMode="auto">
          <a:xfrm>
            <a:off x="1127125" y="5562600"/>
            <a:ext cx="24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0</a:t>
            </a:r>
          </a:p>
        </p:txBody>
      </p:sp>
      <p:sp>
        <p:nvSpPr>
          <p:cNvPr id="154631" name="Text Box 7">
            <a:extLst>
              <a:ext uri="{FF2B5EF4-FFF2-40B4-BE49-F238E27FC236}">
                <a16:creationId xmlns:a16="http://schemas.microsoft.com/office/drawing/2014/main" id="{F502A16D-EE00-4D86-9840-AAA90D8B0600}"/>
              </a:ext>
            </a:extLst>
          </p:cNvPr>
          <p:cNvSpPr txBox="1">
            <a:spLocks noChangeArrowheads="1"/>
          </p:cNvSpPr>
          <p:nvPr/>
        </p:nvSpPr>
        <p:spPr bwMode="auto">
          <a:xfrm>
            <a:off x="8382000" y="6019800"/>
            <a:ext cx="24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0</a:t>
            </a:r>
          </a:p>
        </p:txBody>
      </p:sp>
      <p:sp>
        <p:nvSpPr>
          <p:cNvPr id="154632" name="Text Box 8">
            <a:extLst>
              <a:ext uri="{FF2B5EF4-FFF2-40B4-BE49-F238E27FC236}">
                <a16:creationId xmlns:a16="http://schemas.microsoft.com/office/drawing/2014/main" id="{109694D7-1289-477A-A077-6B1B9B1A317F}"/>
              </a:ext>
            </a:extLst>
          </p:cNvPr>
          <p:cNvSpPr txBox="1">
            <a:spLocks noChangeArrowheads="1"/>
          </p:cNvSpPr>
          <p:nvPr/>
        </p:nvSpPr>
        <p:spPr bwMode="auto">
          <a:xfrm>
            <a:off x="6934200" y="6019800"/>
            <a:ext cx="24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1</a:t>
            </a:r>
          </a:p>
        </p:txBody>
      </p:sp>
      <p:sp>
        <p:nvSpPr>
          <p:cNvPr id="154633" name="Text Box 9">
            <a:extLst>
              <a:ext uri="{FF2B5EF4-FFF2-40B4-BE49-F238E27FC236}">
                <a16:creationId xmlns:a16="http://schemas.microsoft.com/office/drawing/2014/main" id="{AFE5F469-397F-423F-82AE-EDC3402CBDDD}"/>
              </a:ext>
            </a:extLst>
          </p:cNvPr>
          <p:cNvSpPr txBox="1">
            <a:spLocks noChangeArrowheads="1"/>
          </p:cNvSpPr>
          <p:nvPr/>
        </p:nvSpPr>
        <p:spPr bwMode="auto">
          <a:xfrm>
            <a:off x="5410200" y="6019800"/>
            <a:ext cx="24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2</a:t>
            </a:r>
          </a:p>
        </p:txBody>
      </p:sp>
      <p:sp>
        <p:nvSpPr>
          <p:cNvPr id="154634" name="Text Box 10">
            <a:extLst>
              <a:ext uri="{FF2B5EF4-FFF2-40B4-BE49-F238E27FC236}">
                <a16:creationId xmlns:a16="http://schemas.microsoft.com/office/drawing/2014/main" id="{B612F2FA-992E-4CAD-947D-16EF939AA8C7}"/>
              </a:ext>
            </a:extLst>
          </p:cNvPr>
          <p:cNvSpPr txBox="1">
            <a:spLocks noChangeArrowheads="1"/>
          </p:cNvSpPr>
          <p:nvPr/>
        </p:nvSpPr>
        <p:spPr bwMode="auto">
          <a:xfrm>
            <a:off x="8369300" y="4521200"/>
            <a:ext cx="24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3</a:t>
            </a:r>
          </a:p>
        </p:txBody>
      </p:sp>
      <p:sp>
        <p:nvSpPr>
          <p:cNvPr id="154635" name="Text Box 11">
            <a:extLst>
              <a:ext uri="{FF2B5EF4-FFF2-40B4-BE49-F238E27FC236}">
                <a16:creationId xmlns:a16="http://schemas.microsoft.com/office/drawing/2014/main" id="{63D73BA1-3DA3-4746-AD82-83069DA2327A}"/>
              </a:ext>
            </a:extLst>
          </p:cNvPr>
          <p:cNvSpPr txBox="1">
            <a:spLocks noChangeArrowheads="1"/>
          </p:cNvSpPr>
          <p:nvPr/>
        </p:nvSpPr>
        <p:spPr bwMode="auto">
          <a:xfrm>
            <a:off x="6870700" y="4521200"/>
            <a:ext cx="24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4</a:t>
            </a:r>
          </a:p>
        </p:txBody>
      </p:sp>
      <p:sp>
        <p:nvSpPr>
          <p:cNvPr id="154636" name="Text Box 12">
            <a:extLst>
              <a:ext uri="{FF2B5EF4-FFF2-40B4-BE49-F238E27FC236}">
                <a16:creationId xmlns:a16="http://schemas.microsoft.com/office/drawing/2014/main" id="{C84EB442-0E6C-47BF-B7DF-9E802697111B}"/>
              </a:ext>
            </a:extLst>
          </p:cNvPr>
          <p:cNvSpPr txBox="1">
            <a:spLocks noChangeArrowheads="1"/>
          </p:cNvSpPr>
          <p:nvPr/>
        </p:nvSpPr>
        <p:spPr bwMode="auto">
          <a:xfrm>
            <a:off x="5397500" y="4533900"/>
            <a:ext cx="24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5</a:t>
            </a:r>
          </a:p>
        </p:txBody>
      </p:sp>
      <p:sp>
        <p:nvSpPr>
          <p:cNvPr id="154637" name="Text Box 13">
            <a:extLst>
              <a:ext uri="{FF2B5EF4-FFF2-40B4-BE49-F238E27FC236}">
                <a16:creationId xmlns:a16="http://schemas.microsoft.com/office/drawing/2014/main" id="{44F754C4-2FC1-49CD-9FB0-776BACA41E36}"/>
              </a:ext>
            </a:extLst>
          </p:cNvPr>
          <p:cNvSpPr txBox="1">
            <a:spLocks noChangeArrowheads="1"/>
          </p:cNvSpPr>
          <p:nvPr/>
        </p:nvSpPr>
        <p:spPr bwMode="auto">
          <a:xfrm>
            <a:off x="6156325" y="3060700"/>
            <a:ext cx="24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7</a:t>
            </a:r>
          </a:p>
        </p:txBody>
      </p:sp>
      <p:sp>
        <p:nvSpPr>
          <p:cNvPr id="154638" name="Text Box 14">
            <a:extLst>
              <a:ext uri="{FF2B5EF4-FFF2-40B4-BE49-F238E27FC236}">
                <a16:creationId xmlns:a16="http://schemas.microsoft.com/office/drawing/2014/main" id="{4B565EB2-D92C-4059-AFA8-C36D96028E5F}"/>
              </a:ext>
            </a:extLst>
          </p:cNvPr>
          <p:cNvSpPr txBox="1">
            <a:spLocks noChangeArrowheads="1"/>
          </p:cNvSpPr>
          <p:nvPr/>
        </p:nvSpPr>
        <p:spPr bwMode="auto">
          <a:xfrm>
            <a:off x="7629525" y="3073400"/>
            <a:ext cx="2444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a:solidFill>
                  <a:srgbClr val="FF0000"/>
                </a:solidFill>
                <a:latin typeface="Tahoma" panose="020B0604030504040204" pitchFamily="34" charset="0"/>
              </a:rPr>
              <a:t>6</a:t>
            </a:r>
          </a:p>
        </p:txBody>
      </p:sp>
    </p:spTree>
    <p:extLst>
      <p:ext uri="{BB962C8B-B14F-4D97-AF65-F5344CB8AC3E}">
        <p14:creationId xmlns:p14="http://schemas.microsoft.com/office/powerpoint/2010/main" val="235891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16C49FED-7D7F-48B2-9EC0-52C765E14171}"/>
              </a:ext>
            </a:extLst>
          </p:cNvPr>
          <p:cNvSpPr>
            <a:spLocks noGrp="1" noChangeArrowheads="1"/>
          </p:cNvSpPr>
          <p:nvPr>
            <p:ph type="title"/>
          </p:nvPr>
        </p:nvSpPr>
        <p:spPr/>
        <p:txBody>
          <a:bodyPr>
            <a:normAutofit fontScale="90000"/>
          </a:bodyPr>
          <a:lstStyle/>
          <a:p>
            <a:r>
              <a:rPr lang="en-US" dirty="0"/>
              <a:t>Flip image vertically</a:t>
            </a:r>
            <a:br>
              <a:rPr lang="en-US" dirty="0">
                <a:cs typeface="Calibri"/>
              </a:rPr>
            </a:br>
            <a:endParaRPr lang="en-US" altLang="en-US" dirty="0">
              <a:cs typeface="Calibri"/>
            </a:endParaRPr>
          </a:p>
        </p:txBody>
      </p:sp>
      <p:sp>
        <p:nvSpPr>
          <p:cNvPr id="10243" name="Rectangle 3">
            <a:extLst>
              <a:ext uri="{FF2B5EF4-FFF2-40B4-BE49-F238E27FC236}">
                <a16:creationId xmlns:a16="http://schemas.microsoft.com/office/drawing/2014/main" id="{01BB0368-8FB8-4F6C-9ED3-D479E5F1C2B1}"/>
              </a:ext>
            </a:extLst>
          </p:cNvPr>
          <p:cNvSpPr>
            <a:spLocks noGrp="1" noChangeArrowheads="1"/>
          </p:cNvSpPr>
          <p:nvPr>
            <p:ph type="body" idx="1"/>
          </p:nvPr>
        </p:nvSpPr>
        <p:spPr>
          <a:xfrm>
            <a:off x="457200" y="1600200"/>
            <a:ext cx="8229600" cy="1227138"/>
          </a:xfrm>
        </p:spPr>
        <p:txBody>
          <a:bodyPr vert="horz" anchor="t">
            <a:normAutofit/>
          </a:bodyPr>
          <a:lstStyle/>
          <a:p>
            <a:endParaRPr lang="en-US" altLang="en-US" dirty="0"/>
          </a:p>
          <a:p>
            <a:pPr lvl="1" indent="-246380"/>
            <a:r>
              <a:rPr lang="en-US" altLang="en-US"/>
              <a:t>B(i,M-1-j</a:t>
            </a:r>
            <a:r>
              <a:rPr lang="en-US" altLang="en-US" dirty="0"/>
              <a:t>) = A(</a:t>
            </a:r>
            <a:r>
              <a:rPr lang="en-US" altLang="en-US" dirty="0" err="1"/>
              <a:t>i,j</a:t>
            </a:r>
            <a:r>
              <a:rPr lang="en-US" altLang="en-US" dirty="0"/>
              <a:t>)</a:t>
            </a:r>
          </a:p>
        </p:txBody>
      </p:sp>
      <p:pic>
        <p:nvPicPr>
          <p:cNvPr id="10244" name="Picture 4">
            <a:extLst>
              <a:ext uri="{FF2B5EF4-FFF2-40B4-BE49-F238E27FC236}">
                <a16:creationId xmlns:a16="http://schemas.microsoft.com/office/drawing/2014/main" id="{44F7BD0A-C2E9-462C-BD9D-FE18BDF6A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151188"/>
            <a:ext cx="6781800" cy="286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33600" y="2678668"/>
            <a:ext cx="340158" cy="369332"/>
          </a:xfrm>
          <a:prstGeom prst="rect">
            <a:avLst/>
          </a:prstGeom>
          <a:noFill/>
        </p:spPr>
        <p:txBody>
          <a:bodyPr wrap="none" rtlCol="0">
            <a:spAutoFit/>
          </a:bodyPr>
          <a:lstStyle/>
          <a:p>
            <a:r>
              <a:rPr lang="en-US" dirty="0"/>
              <a:t>A</a:t>
            </a:r>
          </a:p>
        </p:txBody>
      </p:sp>
      <p:sp>
        <p:nvSpPr>
          <p:cNvPr id="6" name="TextBox 5"/>
          <p:cNvSpPr txBox="1"/>
          <p:nvPr/>
        </p:nvSpPr>
        <p:spPr>
          <a:xfrm>
            <a:off x="6248400" y="2678668"/>
            <a:ext cx="322524" cy="369332"/>
          </a:xfrm>
          <a:prstGeom prst="rect">
            <a:avLst/>
          </a:prstGeom>
          <a:noFill/>
        </p:spPr>
        <p:txBody>
          <a:bodyPr wrap="none" rtlCol="0">
            <a:spAutoFit/>
          </a:bodyPr>
          <a:lstStyle/>
          <a:p>
            <a:r>
              <a:rPr lang="en-US" altLang="en-US" dirty="0"/>
              <a:t>B</a:t>
            </a:r>
            <a:endParaRPr lang="en-US" dirty="0"/>
          </a:p>
        </p:txBody>
      </p:sp>
    </p:spTree>
    <p:extLst>
      <p:ext uri="{BB962C8B-B14F-4D97-AF65-F5344CB8AC3E}">
        <p14:creationId xmlns:p14="http://schemas.microsoft.com/office/powerpoint/2010/main" val="422121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r>
              <a:rPr lang="en-IN" dirty="0"/>
              <a:t>Homework</a:t>
            </a:r>
            <a:endParaRPr lang="en-US" dirty="0"/>
          </a:p>
        </p:txBody>
      </p:sp>
      <p:sp>
        <p:nvSpPr>
          <p:cNvPr id="5" name="Date Placeholder 4"/>
          <p:cNvSpPr>
            <a:spLocks noGrp="1"/>
          </p:cNvSpPr>
          <p:nvPr>
            <p:ph type="dt" sz="half" idx="10"/>
          </p:nvPr>
        </p:nvSpPr>
        <p:spPr/>
        <p:txBody>
          <a:bodyPr/>
          <a:lstStyle/>
          <a:p>
            <a:pPr>
              <a:lnSpc>
                <a:spcPct val="100000"/>
              </a:lnSpc>
            </a:pPr>
            <a:fld id="{6E75D580-D538-4250-AE1D-97C88F017753}"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50</a:t>
            </a:fld>
            <a:endParaRPr lang="en-IN" sz="1400" b="0" strike="noStrike" spc="-1">
              <a:solidFill>
                <a:srgbClr val="000000"/>
              </a:solidFill>
              <a:uFill>
                <a:solidFill>
                  <a:srgbClr val="FFFFFF"/>
                </a:solidFill>
              </a:uFill>
              <a:latin typeface="Times New Roman"/>
            </a:endParaRPr>
          </a:p>
        </p:txBody>
      </p:sp>
      <p:graphicFrame>
        <p:nvGraphicFramePr>
          <p:cNvPr id="7" name="Table 6"/>
          <p:cNvGraphicFramePr>
            <a:graphicFrameLocks noGrp="1"/>
          </p:cNvGraphicFramePr>
          <p:nvPr/>
        </p:nvGraphicFramePr>
        <p:xfrm>
          <a:off x="1524000" y="1397000"/>
          <a:ext cx="1680199" cy="1112520"/>
        </p:xfrm>
        <a:graphic>
          <a:graphicData uri="http://schemas.openxmlformats.org/drawingml/2006/table">
            <a:tbl>
              <a:tblPr firstRow="1" bandRow="1">
                <a:tableStyleId>{5C22544A-7EE6-4342-B048-85BDC9FD1C3A}</a:tableStyleId>
              </a:tblPr>
              <a:tblGrid>
                <a:gridCol w="476232">
                  <a:extLst>
                    <a:ext uri="{9D8B030D-6E8A-4147-A177-3AD203B41FA5}">
                      <a16:colId xmlns:a16="http://schemas.microsoft.com/office/drawing/2014/main" val="20000"/>
                    </a:ext>
                  </a:extLst>
                </a:gridCol>
                <a:gridCol w="500066">
                  <a:extLst>
                    <a:ext uri="{9D8B030D-6E8A-4147-A177-3AD203B41FA5}">
                      <a16:colId xmlns:a16="http://schemas.microsoft.com/office/drawing/2014/main" val="20001"/>
                    </a:ext>
                  </a:extLst>
                </a:gridCol>
                <a:gridCol w="703901">
                  <a:extLst>
                    <a:ext uri="{9D8B030D-6E8A-4147-A177-3AD203B41FA5}">
                      <a16:colId xmlns:a16="http://schemas.microsoft.com/office/drawing/2014/main" val="20002"/>
                    </a:ext>
                  </a:extLst>
                </a:gridCol>
              </a:tblGrid>
              <a:tr h="370840">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70840">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70840">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sp>
        <p:nvSpPr>
          <p:cNvPr id="8" name="TextBox 7"/>
          <p:cNvSpPr txBox="1"/>
          <p:nvPr/>
        </p:nvSpPr>
        <p:spPr>
          <a:xfrm>
            <a:off x="285720" y="1785926"/>
            <a:ext cx="928694" cy="369332"/>
          </a:xfrm>
          <a:prstGeom prst="rect">
            <a:avLst/>
          </a:prstGeom>
          <a:noFill/>
        </p:spPr>
        <p:txBody>
          <a:bodyPr wrap="square" rtlCol="0">
            <a:spAutoFit/>
          </a:bodyPr>
          <a:lstStyle/>
          <a:p>
            <a:r>
              <a:rPr lang="en-IN" dirty="0"/>
              <a:t>I=</a:t>
            </a:r>
            <a:endParaRPr lang="en-US" dirty="0"/>
          </a:p>
        </p:txBody>
      </p:sp>
      <p:sp>
        <p:nvSpPr>
          <p:cNvPr id="9" name="TextBox 8"/>
          <p:cNvSpPr txBox="1"/>
          <p:nvPr/>
        </p:nvSpPr>
        <p:spPr>
          <a:xfrm>
            <a:off x="500034" y="2928934"/>
            <a:ext cx="6357982" cy="646331"/>
          </a:xfrm>
          <a:prstGeom prst="rect">
            <a:avLst/>
          </a:prstGeom>
          <a:noFill/>
        </p:spPr>
        <p:txBody>
          <a:bodyPr wrap="square" rtlCol="0">
            <a:spAutoFit/>
          </a:bodyPr>
          <a:lstStyle/>
          <a:p>
            <a:r>
              <a:rPr lang="en-IN" dirty="0"/>
              <a:t>Find the images with only LSB is complemented  and only MSB is complemented. </a:t>
            </a:r>
            <a:endParaRPr 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3939FAB6-29FE-46BA-9D6E-8EC807ABB725}"/>
              </a:ext>
            </a:extLst>
          </p:cNvPr>
          <p:cNvSpPr>
            <a:spLocks noGrp="1" noChangeArrowheads="1"/>
          </p:cNvSpPr>
          <p:nvPr>
            <p:ph type="title"/>
          </p:nvPr>
        </p:nvSpPr>
        <p:spPr>
          <a:xfrm>
            <a:off x="152400" y="228600"/>
            <a:ext cx="8763000" cy="1143000"/>
          </a:xfrm>
        </p:spPr>
        <p:txBody>
          <a:bodyPr>
            <a:normAutofit fontScale="90000"/>
          </a:bodyPr>
          <a:lstStyle/>
          <a:p>
            <a:r>
              <a:rPr lang="en-US" altLang="en-US"/>
              <a:t>Simple Image Statistics- Histogram</a:t>
            </a:r>
          </a:p>
        </p:txBody>
      </p:sp>
      <p:sp>
        <p:nvSpPr>
          <p:cNvPr id="47107" name="Rectangle 3">
            <a:extLst>
              <a:ext uri="{FF2B5EF4-FFF2-40B4-BE49-F238E27FC236}">
                <a16:creationId xmlns:a16="http://schemas.microsoft.com/office/drawing/2014/main" id="{762E8025-C6CC-4503-9DCB-770571842FFA}"/>
              </a:ext>
            </a:extLst>
          </p:cNvPr>
          <p:cNvSpPr>
            <a:spLocks noGrp="1" noChangeArrowheads="1"/>
          </p:cNvSpPr>
          <p:nvPr>
            <p:ph type="body" idx="1"/>
          </p:nvPr>
        </p:nvSpPr>
        <p:spPr>
          <a:xfrm>
            <a:off x="301625" y="1600200"/>
            <a:ext cx="8540750" cy="4953000"/>
          </a:xfrm>
        </p:spPr>
        <p:txBody>
          <a:bodyPr/>
          <a:lstStyle/>
          <a:p>
            <a:pPr>
              <a:lnSpc>
                <a:spcPct val="90000"/>
              </a:lnSpc>
            </a:pPr>
            <a:r>
              <a:rPr lang="en-US" altLang="en-US" sz="2800"/>
              <a:t>Let S be a set and define #S as the cardinality of this set</a:t>
            </a:r>
          </a:p>
          <a:p>
            <a:pPr lvl="1">
              <a:lnSpc>
                <a:spcPct val="90000"/>
              </a:lnSpc>
            </a:pPr>
            <a:r>
              <a:rPr lang="en-US" altLang="en-US" sz="2400"/>
              <a:t>The histogram </a:t>
            </a:r>
            <a:r>
              <a:rPr lang="en-US" altLang="en-US" sz="2400" i="1"/>
              <a:t>h</a:t>
            </a:r>
            <a:r>
              <a:rPr lang="en-US" altLang="en-US" sz="2400" i="1" baseline="-25000"/>
              <a:t>A</a:t>
            </a:r>
            <a:r>
              <a:rPr lang="en-US" altLang="en-US" sz="2400" i="1"/>
              <a:t>(l)</a:t>
            </a:r>
            <a:r>
              <a:rPr lang="en-US" altLang="en-US" sz="2400"/>
              <a:t> (</a:t>
            </a:r>
            <a:r>
              <a:rPr lang="en-US" altLang="en-US" sz="2400" i="1"/>
              <a:t>l=0,…,255</a:t>
            </a:r>
            <a:r>
              <a:rPr lang="en-US" altLang="en-US" sz="2400"/>
              <a:t>) of the image </a:t>
            </a:r>
            <a:r>
              <a:rPr lang="en-US" altLang="en-US" sz="2400" i="1"/>
              <a:t>A</a:t>
            </a:r>
            <a:r>
              <a:rPr lang="en-US" altLang="en-US" sz="2400"/>
              <a:t> is defined as:</a:t>
            </a:r>
          </a:p>
          <a:p>
            <a:pPr lvl="2">
              <a:lnSpc>
                <a:spcPct val="90000"/>
              </a:lnSpc>
              <a:buFontTx/>
              <a:buNone/>
            </a:pPr>
            <a:r>
              <a:rPr lang="en-US" altLang="en-US" sz="2000" i="1"/>
              <a:t>h</a:t>
            </a:r>
            <a:r>
              <a:rPr lang="en-US" altLang="en-US" sz="2000" i="1" baseline="-25000"/>
              <a:t>A</a:t>
            </a:r>
            <a:r>
              <a:rPr lang="en-US" altLang="en-US" sz="2000" i="1"/>
              <a:t>(l) = #{(i,j) | A(i,j)=l, i=0,…,N-1; j=0,…,M-1}</a:t>
            </a:r>
          </a:p>
          <a:p>
            <a:pPr lvl="2">
              <a:lnSpc>
                <a:spcPct val="90000"/>
              </a:lnSpc>
              <a:buFontTx/>
              <a:buNone/>
            </a:pPr>
            <a:endParaRPr lang="en-US" altLang="en-US" sz="2000" i="1"/>
          </a:p>
          <a:p>
            <a:pPr lvl="2">
              <a:lnSpc>
                <a:spcPct val="90000"/>
              </a:lnSpc>
              <a:buFontTx/>
              <a:buNone/>
            </a:pPr>
            <a:endParaRPr lang="en-US" altLang="en-US" sz="2000" i="1"/>
          </a:p>
          <a:p>
            <a:pPr lvl="2">
              <a:lnSpc>
                <a:spcPct val="90000"/>
              </a:lnSpc>
              <a:buFontTx/>
              <a:buNone/>
            </a:pPr>
            <a:endParaRPr lang="en-US" altLang="en-US" sz="2000" i="1"/>
          </a:p>
          <a:p>
            <a:pPr lvl="2">
              <a:lnSpc>
                <a:spcPct val="90000"/>
              </a:lnSpc>
              <a:buFontTx/>
              <a:buNone/>
            </a:pPr>
            <a:r>
              <a:rPr lang="en-US" altLang="en-US" sz="2000" i="1"/>
              <a:t>For(i=0;i&lt;255;i++)</a:t>
            </a:r>
          </a:p>
          <a:p>
            <a:pPr lvl="2">
              <a:lnSpc>
                <a:spcPct val="90000"/>
              </a:lnSpc>
              <a:buFontTx/>
              <a:buNone/>
            </a:pPr>
            <a:r>
              <a:rPr lang="en-US" altLang="en-US" sz="2000" i="1"/>
              <a:t>	H[i]=0;</a:t>
            </a:r>
          </a:p>
          <a:p>
            <a:pPr lvl="2">
              <a:lnSpc>
                <a:spcPct val="90000"/>
              </a:lnSpc>
              <a:buFontTx/>
              <a:buNone/>
            </a:pPr>
            <a:r>
              <a:rPr lang="en-US" altLang="en-US" sz="2000" i="1"/>
              <a:t>for(i=0;i&lt;N;i++)</a:t>
            </a:r>
          </a:p>
          <a:p>
            <a:pPr lvl="2">
              <a:lnSpc>
                <a:spcPct val="90000"/>
              </a:lnSpc>
              <a:buFontTx/>
              <a:buNone/>
            </a:pPr>
            <a:r>
              <a:rPr lang="en-US" altLang="en-US" sz="2000" i="1"/>
              <a:t>	for(j=0;j&lt;M;j++)</a:t>
            </a:r>
          </a:p>
          <a:p>
            <a:pPr lvl="2">
              <a:lnSpc>
                <a:spcPct val="90000"/>
              </a:lnSpc>
              <a:buFontTx/>
              <a:buNone/>
            </a:pPr>
            <a:r>
              <a:rPr lang="en-US" altLang="en-US" sz="2000"/>
              <a:t>		H[A(i,j)]++;</a:t>
            </a:r>
          </a:p>
        </p:txBody>
      </p:sp>
      <p:graphicFrame>
        <p:nvGraphicFramePr>
          <p:cNvPr id="47108" name="Object 4">
            <a:extLst>
              <a:ext uri="{FF2B5EF4-FFF2-40B4-BE49-F238E27FC236}">
                <a16:creationId xmlns:a16="http://schemas.microsoft.com/office/drawing/2014/main" id="{D601F061-00CF-46EB-B315-73FE6B5966BF}"/>
              </a:ext>
            </a:extLst>
          </p:cNvPr>
          <p:cNvGraphicFramePr>
            <a:graphicFrameLocks noChangeAspect="1"/>
          </p:cNvGraphicFramePr>
          <p:nvPr/>
        </p:nvGraphicFramePr>
        <p:xfrm>
          <a:off x="1449388" y="3494088"/>
          <a:ext cx="5103812" cy="1077912"/>
        </p:xfrm>
        <a:graphic>
          <a:graphicData uri="http://schemas.openxmlformats.org/presentationml/2006/ole">
            <mc:AlternateContent xmlns:mc="http://schemas.openxmlformats.org/markup-compatibility/2006">
              <mc:Choice xmlns:v="urn:schemas-microsoft-com:vml" Requires="v">
                <p:oleObj spid="_x0000_s175165" name="Equation" r:id="rId2" imgW="2044700" imgH="431800" progId="Equation.3">
                  <p:embed/>
                </p:oleObj>
              </mc:Choice>
              <mc:Fallback>
                <p:oleObj name="Equation" r:id="rId2" imgW="2044700" imgH="431800" progId="Equation.3">
                  <p:embed/>
                  <p:pic>
                    <p:nvPicPr>
                      <p:cNvPr id="0" name="Picture 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9388" y="3494088"/>
                        <a:ext cx="5103812" cy="1077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54304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ext Box 1026"/>
          <p:cNvSpPr txBox="1">
            <a:spLocks noChangeArrowheads="1"/>
          </p:cNvSpPr>
          <p:nvPr/>
        </p:nvSpPr>
        <p:spPr bwMode="auto">
          <a:xfrm>
            <a:off x="508000" y="-100013"/>
            <a:ext cx="2768600" cy="585788"/>
          </a:xfrm>
          <a:prstGeom prst="rect">
            <a:avLst/>
          </a:prstGeom>
          <a:noFill/>
          <a:ln>
            <a:noFill/>
          </a:ln>
          <a:effectLst/>
        </p:spPr>
        <p:txBody>
          <a:bodyPr>
            <a:spAutoFit/>
          </a:bodyPr>
          <a:lstStyle/>
          <a:p>
            <a:pPr eaLnBrk="1" hangingPunct="1">
              <a:defRPr/>
            </a:pPr>
            <a:r>
              <a:rPr lang="en-US" sz="3200" b="1" i="1">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a:t>
            </a:r>
          </a:p>
        </p:txBody>
      </p:sp>
      <p:sp>
        <p:nvSpPr>
          <p:cNvPr id="16388" name="Text Box 1027"/>
          <p:cNvSpPr txBox="1">
            <a:spLocks noChangeArrowheads="1"/>
          </p:cNvSpPr>
          <p:nvPr/>
        </p:nvSpPr>
        <p:spPr bwMode="auto">
          <a:xfrm>
            <a:off x="609600" y="714375"/>
            <a:ext cx="6759575" cy="519113"/>
          </a:xfrm>
          <a:prstGeom prst="rect">
            <a:avLst/>
          </a:prstGeom>
          <a:noFill/>
          <a:ln w="9525">
            <a:noFill/>
            <a:miter lim="800000"/>
            <a:headEnd/>
            <a:tailEnd/>
          </a:ln>
        </p:spPr>
        <p:txBody>
          <a:bodyPr wrap="none">
            <a:spAutoFit/>
          </a:bodyPr>
          <a:lstStyle/>
          <a:p>
            <a:pPr eaLnBrk="1" hangingPunct="1"/>
            <a:r>
              <a:rPr lang="en-US" sz="2800"/>
              <a:t>Histogram = Graph of population frequencies</a:t>
            </a:r>
            <a:r>
              <a:rPr lang="th-TH" sz="2800"/>
              <a:t> </a:t>
            </a:r>
          </a:p>
        </p:txBody>
      </p:sp>
      <p:graphicFrame>
        <p:nvGraphicFramePr>
          <p:cNvPr id="16386" name="Object 1029"/>
          <p:cNvGraphicFramePr>
            <a:graphicFrameLocks noChangeAspect="1"/>
          </p:cNvGraphicFramePr>
          <p:nvPr/>
        </p:nvGraphicFramePr>
        <p:xfrm>
          <a:off x="250825" y="1447800"/>
          <a:ext cx="8642350" cy="4624388"/>
        </p:xfrm>
        <a:graphic>
          <a:graphicData uri="http://schemas.openxmlformats.org/presentationml/2006/ole">
            <mc:AlternateContent xmlns:mc="http://schemas.openxmlformats.org/markup-compatibility/2006">
              <mc:Choice xmlns:v="urn:schemas-microsoft-com:vml" Requires="v">
                <p:oleObj spid="_x0000_s451586" name="Chart" r:id="rId2" imgW="6153214" imgH="2000141" progId="MSGraph.Chart.8">
                  <p:embed followColorScheme="full"/>
                </p:oleObj>
              </mc:Choice>
              <mc:Fallback>
                <p:oleObj name="Chart" r:id="rId2" imgW="6153214" imgH="2000141" progId="MSGraph.Chart.8">
                  <p:embed followColorScheme="full"/>
                  <p:pic>
                    <p:nvPicPr>
                      <p:cNvPr id="0" name="Object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447800"/>
                        <a:ext cx="8642350" cy="4624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Text Box 1030"/>
          <p:cNvSpPr txBox="1">
            <a:spLocks noChangeArrowheads="1"/>
          </p:cNvSpPr>
          <p:nvPr/>
        </p:nvSpPr>
        <p:spPr bwMode="auto">
          <a:xfrm>
            <a:off x="2339975" y="5734050"/>
            <a:ext cx="3840163" cy="457200"/>
          </a:xfrm>
          <a:prstGeom prst="rect">
            <a:avLst/>
          </a:prstGeom>
          <a:noFill/>
          <a:ln w="9525">
            <a:noFill/>
            <a:miter lim="800000"/>
            <a:headEnd/>
            <a:tailEnd/>
          </a:ln>
        </p:spPr>
        <p:txBody>
          <a:bodyPr wrap="none">
            <a:spAutoFit/>
          </a:bodyPr>
          <a:lstStyle/>
          <a:p>
            <a:pPr eaLnBrk="1" hangingPunct="1"/>
            <a:r>
              <a:rPr lang="en-US"/>
              <a:t>Grades of </a:t>
            </a:r>
            <a:r>
              <a:rPr lang="th-TH"/>
              <a:t> </a:t>
            </a:r>
            <a:r>
              <a:rPr lang="en-US"/>
              <a:t>the course 178 xxx</a:t>
            </a:r>
            <a:endParaRPr lang="th-TH"/>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9F7116D-5E21-4206-A310-0CD322B8C866}"/>
              </a:ext>
            </a:extLst>
          </p:cNvPr>
          <p:cNvSpPr>
            <a:spLocks noGrp="1" noChangeArrowheads="1"/>
          </p:cNvSpPr>
          <p:nvPr>
            <p:ph type="title"/>
          </p:nvPr>
        </p:nvSpPr>
        <p:spPr/>
        <p:txBody>
          <a:bodyPr>
            <a:normAutofit fontScale="90000"/>
          </a:bodyPr>
          <a:lstStyle/>
          <a:p>
            <a:r>
              <a:rPr lang="en-US" altLang="en-US" dirty="0"/>
              <a:t>Histogram</a:t>
            </a:r>
            <a:br>
              <a:rPr lang="en-US" altLang="en-US" dirty="0">
                <a:cs typeface="Calibri"/>
              </a:rPr>
            </a:br>
            <a:endParaRPr lang="en-US" altLang="en-US" dirty="0">
              <a:cs typeface="Calibri"/>
            </a:endParaRPr>
          </a:p>
        </p:txBody>
      </p:sp>
      <p:pic>
        <p:nvPicPr>
          <p:cNvPr id="48131" name="Picture 3">
            <a:extLst>
              <a:ext uri="{FF2B5EF4-FFF2-40B4-BE49-F238E27FC236}">
                <a16:creationId xmlns:a16="http://schemas.microsoft.com/office/drawing/2014/main" id="{844724F6-F56C-45AA-B627-BA6FF76879D2}"/>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601788"/>
            <a:ext cx="8229600" cy="4521200"/>
          </a:xfrm>
          <a:noFill/>
          <a:ln/>
        </p:spPr>
      </p:pic>
      <p:sp>
        <p:nvSpPr>
          <p:cNvPr id="48132" name="Text Box 4">
            <a:extLst>
              <a:ext uri="{FF2B5EF4-FFF2-40B4-BE49-F238E27FC236}">
                <a16:creationId xmlns:a16="http://schemas.microsoft.com/office/drawing/2014/main" id="{7800D8B2-D12E-4376-80CB-BEBA99B4FEEA}"/>
              </a:ext>
            </a:extLst>
          </p:cNvPr>
          <p:cNvSpPr txBox="1">
            <a:spLocks noChangeArrowheads="1"/>
          </p:cNvSpPr>
          <p:nvPr/>
        </p:nvSpPr>
        <p:spPr bwMode="auto">
          <a:xfrm>
            <a:off x="1371600" y="6324600"/>
            <a:ext cx="670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i="1">
                <a:solidFill>
                  <a:srgbClr val="0000FF"/>
                </a:solidFill>
                <a:latin typeface="Tahoma" panose="020B0604030504040204" pitchFamily="34" charset="0"/>
              </a:rPr>
              <a:t>A</a:t>
            </a:r>
            <a:r>
              <a:rPr lang="en-US" altLang="en-US">
                <a:solidFill>
                  <a:srgbClr val="0000FF"/>
                </a:solidFill>
                <a:latin typeface="Tahoma" panose="020B0604030504040204" pitchFamily="34" charset="0"/>
              </a:rPr>
              <a:t>						</a:t>
            </a:r>
            <a:r>
              <a:rPr lang="en-US" altLang="en-US" i="1">
                <a:solidFill>
                  <a:srgbClr val="0000FF"/>
                </a:solidFill>
                <a:latin typeface="Tahoma" panose="020B0604030504040204" pitchFamily="34" charset="0"/>
              </a:rPr>
              <a:t>h</a:t>
            </a:r>
            <a:r>
              <a:rPr lang="en-US" altLang="en-US" i="1" baseline="-25000">
                <a:solidFill>
                  <a:srgbClr val="0000FF"/>
                </a:solidFill>
                <a:latin typeface="Tahoma" panose="020B0604030504040204" pitchFamily="34" charset="0"/>
              </a:rPr>
              <a:t>A</a:t>
            </a:r>
            <a:r>
              <a:rPr lang="en-US" altLang="en-US" i="1">
                <a:solidFill>
                  <a:srgbClr val="0000FF"/>
                </a:solidFill>
                <a:latin typeface="Tahoma" panose="020B0604030504040204" pitchFamily="34" charset="0"/>
              </a:rPr>
              <a:t>(l)</a:t>
            </a:r>
          </a:p>
        </p:txBody>
      </p:sp>
    </p:spTree>
    <p:extLst>
      <p:ext uri="{BB962C8B-B14F-4D97-AF65-F5344CB8AC3E}">
        <p14:creationId xmlns:p14="http://schemas.microsoft.com/office/powerpoint/2010/main" val="1378727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A78A4E4B-C00A-44AC-B8B7-E6D878CFC49F}"/>
              </a:ext>
            </a:extLst>
          </p:cNvPr>
          <p:cNvSpPr>
            <a:spLocks noGrp="1" noChangeArrowheads="1"/>
          </p:cNvSpPr>
          <p:nvPr>
            <p:ph type="title"/>
          </p:nvPr>
        </p:nvSpPr>
        <p:spPr/>
        <p:txBody>
          <a:bodyPr>
            <a:normAutofit fontScale="90000"/>
          </a:bodyPr>
          <a:lstStyle/>
          <a:p>
            <a:r>
              <a:rPr lang="en-US" altLang="en-US" dirty="0"/>
              <a:t>Histogram</a:t>
            </a:r>
            <a:br>
              <a:rPr lang="en-US" altLang="en-US" dirty="0">
                <a:cs typeface="Calibri"/>
              </a:rPr>
            </a:br>
            <a:endParaRPr lang="en-US" altLang="en-US" dirty="0">
              <a:cs typeface="Calibri"/>
            </a:endParaRPr>
          </a:p>
        </p:txBody>
      </p:sp>
      <p:sp>
        <p:nvSpPr>
          <p:cNvPr id="49155" name="Text Box 3">
            <a:extLst>
              <a:ext uri="{FF2B5EF4-FFF2-40B4-BE49-F238E27FC236}">
                <a16:creationId xmlns:a16="http://schemas.microsoft.com/office/drawing/2014/main" id="{68947D34-9D5D-4277-8AD8-5B64E7E790AC}"/>
              </a:ext>
            </a:extLst>
          </p:cNvPr>
          <p:cNvSpPr txBox="1">
            <a:spLocks noChangeArrowheads="1"/>
          </p:cNvSpPr>
          <p:nvPr/>
        </p:nvSpPr>
        <p:spPr bwMode="auto">
          <a:xfrm>
            <a:off x="1371600" y="6324600"/>
            <a:ext cx="670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i="1">
                <a:solidFill>
                  <a:srgbClr val="0000FF"/>
                </a:solidFill>
                <a:latin typeface="Tahoma" panose="020B0604030504040204" pitchFamily="34" charset="0"/>
              </a:rPr>
              <a:t>A</a:t>
            </a:r>
            <a:r>
              <a:rPr lang="en-US" altLang="en-US">
                <a:solidFill>
                  <a:srgbClr val="0000FF"/>
                </a:solidFill>
                <a:latin typeface="Tahoma" panose="020B0604030504040204" pitchFamily="34" charset="0"/>
              </a:rPr>
              <a:t>						</a:t>
            </a:r>
            <a:r>
              <a:rPr lang="en-US" altLang="en-US" i="1">
                <a:solidFill>
                  <a:srgbClr val="0000FF"/>
                </a:solidFill>
                <a:latin typeface="Tahoma" panose="020B0604030504040204" pitchFamily="34" charset="0"/>
              </a:rPr>
              <a:t>h</a:t>
            </a:r>
            <a:r>
              <a:rPr lang="en-US" altLang="en-US" i="1" baseline="-25000">
                <a:solidFill>
                  <a:srgbClr val="0000FF"/>
                </a:solidFill>
                <a:latin typeface="Tahoma" panose="020B0604030504040204" pitchFamily="34" charset="0"/>
              </a:rPr>
              <a:t>A</a:t>
            </a:r>
            <a:r>
              <a:rPr lang="en-US" altLang="en-US" i="1">
                <a:solidFill>
                  <a:srgbClr val="0000FF"/>
                </a:solidFill>
                <a:latin typeface="Tahoma" panose="020B0604030504040204" pitchFamily="34" charset="0"/>
              </a:rPr>
              <a:t>(l)</a:t>
            </a:r>
          </a:p>
        </p:txBody>
      </p:sp>
      <p:pic>
        <p:nvPicPr>
          <p:cNvPr id="49156" name="Picture 4">
            <a:extLst>
              <a:ext uri="{FF2B5EF4-FFF2-40B4-BE49-F238E27FC236}">
                <a16:creationId xmlns:a16="http://schemas.microsoft.com/office/drawing/2014/main" id="{AA28A74A-5CCA-4877-B9D4-D55DA6E9EAC5}"/>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1611313"/>
            <a:ext cx="8229600" cy="4503737"/>
          </a:xfrm>
          <a:noFill/>
          <a:ln/>
        </p:spPr>
      </p:pic>
    </p:spTree>
    <p:extLst>
      <p:ext uri="{BB962C8B-B14F-4D97-AF65-F5344CB8AC3E}">
        <p14:creationId xmlns:p14="http://schemas.microsoft.com/office/powerpoint/2010/main" val="7918520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B5CA95A1-C1FB-4ED1-92C4-404AD7F3581B}"/>
              </a:ext>
            </a:extLst>
          </p:cNvPr>
          <p:cNvSpPr>
            <a:spLocks noGrp="1" noChangeArrowheads="1"/>
          </p:cNvSpPr>
          <p:nvPr>
            <p:ph type="title"/>
          </p:nvPr>
        </p:nvSpPr>
        <p:spPr/>
        <p:txBody>
          <a:bodyPr>
            <a:normAutofit fontScale="90000"/>
          </a:bodyPr>
          <a:lstStyle/>
          <a:p>
            <a:r>
              <a:rPr lang="en-US" altLang="en-US" dirty="0"/>
              <a:t>Histogram</a:t>
            </a:r>
            <a:br>
              <a:rPr lang="en-US" altLang="en-US" dirty="0">
                <a:cs typeface="Calibri"/>
              </a:rPr>
            </a:br>
            <a:endParaRPr lang="en-US" altLang="en-US" dirty="0">
              <a:cs typeface="Calibri"/>
            </a:endParaRPr>
          </a:p>
        </p:txBody>
      </p:sp>
      <p:sp>
        <p:nvSpPr>
          <p:cNvPr id="50179" name="Text Box 3">
            <a:extLst>
              <a:ext uri="{FF2B5EF4-FFF2-40B4-BE49-F238E27FC236}">
                <a16:creationId xmlns:a16="http://schemas.microsoft.com/office/drawing/2014/main" id="{470F5AC1-AD6C-42B5-85BF-C7DFB2E03658}"/>
              </a:ext>
            </a:extLst>
          </p:cNvPr>
          <p:cNvSpPr txBox="1">
            <a:spLocks noChangeArrowheads="1"/>
          </p:cNvSpPr>
          <p:nvPr/>
        </p:nvSpPr>
        <p:spPr bwMode="auto">
          <a:xfrm>
            <a:off x="1371600" y="6324600"/>
            <a:ext cx="6705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en-US" altLang="en-US" i="1">
                <a:solidFill>
                  <a:srgbClr val="0000FF"/>
                </a:solidFill>
                <a:latin typeface="Tahoma" panose="020B0604030504040204" pitchFamily="34" charset="0"/>
              </a:rPr>
              <a:t>A</a:t>
            </a:r>
            <a:r>
              <a:rPr lang="en-US" altLang="en-US">
                <a:solidFill>
                  <a:srgbClr val="0000FF"/>
                </a:solidFill>
                <a:latin typeface="Tahoma" panose="020B0604030504040204" pitchFamily="34" charset="0"/>
              </a:rPr>
              <a:t>						</a:t>
            </a:r>
            <a:r>
              <a:rPr lang="en-US" altLang="en-US" i="1">
                <a:solidFill>
                  <a:srgbClr val="0000FF"/>
                </a:solidFill>
                <a:latin typeface="Tahoma" panose="020B0604030504040204" pitchFamily="34" charset="0"/>
              </a:rPr>
              <a:t>h</a:t>
            </a:r>
            <a:r>
              <a:rPr lang="en-US" altLang="en-US" i="1" baseline="-25000">
                <a:solidFill>
                  <a:srgbClr val="0000FF"/>
                </a:solidFill>
                <a:latin typeface="Tahoma" panose="020B0604030504040204" pitchFamily="34" charset="0"/>
              </a:rPr>
              <a:t>A</a:t>
            </a:r>
            <a:r>
              <a:rPr lang="en-US" altLang="en-US" i="1">
                <a:solidFill>
                  <a:srgbClr val="0000FF"/>
                </a:solidFill>
                <a:latin typeface="Tahoma" panose="020B0604030504040204" pitchFamily="34" charset="0"/>
              </a:rPr>
              <a:t>(l)</a:t>
            </a:r>
          </a:p>
        </p:txBody>
      </p:sp>
      <p:pic>
        <p:nvPicPr>
          <p:cNvPr id="50180" name="Picture 4">
            <a:hlinkClick r:id="rId2" action="ppaction://hlinksldjump"/>
            <a:extLst>
              <a:ext uri="{FF2B5EF4-FFF2-40B4-BE49-F238E27FC236}">
                <a16:creationId xmlns:a16="http://schemas.microsoft.com/office/drawing/2014/main" id="{6EF3D96F-8DB8-4623-9B4C-448F9BF19D7F}"/>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457200" y="1644650"/>
            <a:ext cx="8229600" cy="4435475"/>
          </a:xfrm>
          <a:ln/>
        </p:spPr>
      </p:pic>
    </p:spTree>
    <p:extLst>
      <p:ext uri="{BB962C8B-B14F-4D97-AF65-F5344CB8AC3E}">
        <p14:creationId xmlns:p14="http://schemas.microsoft.com/office/powerpoint/2010/main" val="41202866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1" name="Picture 2"/>
          <p:cNvPicPr>
            <a:picLocks noChangeAspect="1" noChangeArrowheads="1"/>
          </p:cNvPicPr>
          <p:nvPr/>
        </p:nvPicPr>
        <p:blipFill>
          <a:blip r:embed="rId3"/>
          <a:srcRect b="50058"/>
          <a:stretch>
            <a:fillRect/>
          </a:stretch>
        </p:blipFill>
        <p:spPr bwMode="auto">
          <a:xfrm>
            <a:off x="152400" y="1447800"/>
            <a:ext cx="6096000" cy="5360988"/>
          </a:xfrm>
          <a:prstGeom prst="rect">
            <a:avLst/>
          </a:prstGeom>
          <a:noFill/>
          <a:ln w="9525">
            <a:noFill/>
            <a:miter lim="800000"/>
            <a:headEnd/>
            <a:tailEnd/>
          </a:ln>
        </p:spPr>
      </p:pic>
      <p:sp>
        <p:nvSpPr>
          <p:cNvPr id="78851" name="Text Box 3"/>
          <p:cNvSpPr txBox="1">
            <a:spLocks noChangeArrowheads="1"/>
          </p:cNvSpPr>
          <p:nvPr/>
        </p:nvSpPr>
        <p:spPr bwMode="auto">
          <a:xfrm>
            <a:off x="401638" y="-100013"/>
            <a:ext cx="4602162"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of an Image</a:t>
            </a:r>
          </a:p>
        </p:txBody>
      </p:sp>
      <p:graphicFrame>
        <p:nvGraphicFramePr>
          <p:cNvPr id="17410" name="Object 7"/>
          <p:cNvGraphicFramePr>
            <a:graphicFrameLocks noChangeAspect="1"/>
          </p:cNvGraphicFramePr>
          <p:nvPr/>
        </p:nvGraphicFramePr>
        <p:xfrm>
          <a:off x="6934200" y="1371600"/>
          <a:ext cx="1244600" cy="457200"/>
        </p:xfrm>
        <a:graphic>
          <a:graphicData uri="http://schemas.openxmlformats.org/presentationml/2006/ole">
            <mc:AlternateContent xmlns:mc="http://schemas.openxmlformats.org/markup-compatibility/2006">
              <mc:Choice xmlns:v="urn:schemas-microsoft-com:vml" Requires="v">
                <p:oleObj spid="_x0000_s537602" name="Equation" r:id="rId4" imgW="622030" imgH="228501" progId="">
                  <p:embed/>
                </p:oleObj>
              </mc:Choice>
              <mc:Fallback>
                <p:oleObj name="Equation" r:id="rId4" imgW="622030" imgH="228501" progId="">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4200" y="1371600"/>
                        <a:ext cx="1244600" cy="457200"/>
                      </a:xfrm>
                      <a:prstGeom prst="rect">
                        <a:avLst/>
                      </a:prstGeom>
                      <a:solidFill>
                        <a:srgbClr val="FFFF99"/>
                      </a:solidFill>
                    </p:spPr>
                  </p:pic>
                </p:oleObj>
              </mc:Fallback>
            </mc:AlternateContent>
          </a:graphicData>
        </a:graphic>
      </p:graphicFrame>
      <p:sp>
        <p:nvSpPr>
          <p:cNvPr id="17413" name="Text Box 9"/>
          <p:cNvSpPr txBox="1">
            <a:spLocks noChangeArrowheads="1"/>
          </p:cNvSpPr>
          <p:nvPr/>
        </p:nvSpPr>
        <p:spPr bwMode="auto">
          <a:xfrm rot="-5400000">
            <a:off x="1789112" y="5221288"/>
            <a:ext cx="1450975" cy="457200"/>
          </a:xfrm>
          <a:prstGeom prst="rect">
            <a:avLst/>
          </a:prstGeom>
          <a:noFill/>
          <a:ln w="9525">
            <a:noFill/>
            <a:miter lim="800000"/>
            <a:headEnd/>
            <a:tailEnd/>
          </a:ln>
        </p:spPr>
        <p:txBody>
          <a:bodyPr wrap="none">
            <a:spAutoFit/>
          </a:bodyPr>
          <a:lstStyle/>
          <a:p>
            <a:pPr eaLnBrk="1" hangingPunct="1"/>
            <a:r>
              <a:rPr lang="th-TH"/>
              <a:t>จำนวน </a:t>
            </a:r>
            <a:r>
              <a:rPr lang="en-US"/>
              <a:t>pixel</a:t>
            </a:r>
            <a:endParaRPr lang="th-TH"/>
          </a:p>
        </p:txBody>
      </p:sp>
      <p:sp>
        <p:nvSpPr>
          <p:cNvPr id="17414" name="Text Box 10"/>
          <p:cNvSpPr txBox="1">
            <a:spLocks noChangeArrowheads="1"/>
          </p:cNvSpPr>
          <p:nvPr/>
        </p:nvSpPr>
        <p:spPr bwMode="auto">
          <a:xfrm rot="-5400000">
            <a:off x="1789112" y="2630488"/>
            <a:ext cx="1450975" cy="457200"/>
          </a:xfrm>
          <a:prstGeom prst="rect">
            <a:avLst/>
          </a:prstGeom>
          <a:noFill/>
          <a:ln w="9525">
            <a:noFill/>
            <a:miter lim="800000"/>
            <a:headEnd/>
            <a:tailEnd/>
          </a:ln>
        </p:spPr>
        <p:txBody>
          <a:bodyPr wrap="none">
            <a:spAutoFit/>
          </a:bodyPr>
          <a:lstStyle/>
          <a:p>
            <a:pPr eaLnBrk="1" hangingPunct="1"/>
            <a:r>
              <a:rPr lang="th-TH">
                <a:solidFill>
                  <a:schemeClr val="bg1"/>
                </a:solidFill>
              </a:rPr>
              <a:t>จำนวน </a:t>
            </a:r>
            <a:r>
              <a:rPr lang="en-US">
                <a:solidFill>
                  <a:schemeClr val="bg1"/>
                </a:solidFill>
              </a:rPr>
              <a:t>pixel</a:t>
            </a:r>
            <a:endParaRPr lang="th-TH">
              <a:solidFill>
                <a:schemeClr val="bg1"/>
              </a:solidFill>
            </a:endParaRPr>
          </a:p>
        </p:txBody>
      </p:sp>
      <p:sp>
        <p:nvSpPr>
          <p:cNvPr id="17415" name="Text Box 11"/>
          <p:cNvSpPr txBox="1">
            <a:spLocks noChangeArrowheads="1"/>
          </p:cNvSpPr>
          <p:nvPr/>
        </p:nvSpPr>
        <p:spPr bwMode="auto">
          <a:xfrm>
            <a:off x="227013" y="601663"/>
            <a:ext cx="8864600" cy="523875"/>
          </a:xfrm>
          <a:prstGeom prst="rect">
            <a:avLst/>
          </a:prstGeom>
          <a:noFill/>
          <a:ln w="9525">
            <a:noFill/>
            <a:miter lim="800000"/>
            <a:headEnd/>
            <a:tailEnd/>
          </a:ln>
        </p:spPr>
        <p:txBody>
          <a:bodyPr wrap="none">
            <a:spAutoFit/>
          </a:bodyPr>
          <a:lstStyle/>
          <a:p>
            <a:pPr eaLnBrk="1" hangingPunct="1"/>
            <a:r>
              <a:rPr lang="en-US" sz="2800"/>
              <a:t>Histogram of an image = graph of</a:t>
            </a:r>
            <a:r>
              <a:rPr lang="th-TH" sz="2800"/>
              <a:t> </a:t>
            </a:r>
            <a:r>
              <a:rPr lang="en-US" sz="2800"/>
              <a:t>no. of pixels vs intensities</a:t>
            </a:r>
            <a:endParaRPr lang="th-TH"/>
          </a:p>
        </p:txBody>
      </p:sp>
      <p:sp>
        <p:nvSpPr>
          <p:cNvPr id="17416" name="Text Box 12"/>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78861" name="Text Box 13"/>
          <p:cNvSpPr txBox="1">
            <a:spLocks noChangeArrowheads="1"/>
          </p:cNvSpPr>
          <p:nvPr/>
        </p:nvSpPr>
        <p:spPr bwMode="auto">
          <a:xfrm>
            <a:off x="6248400" y="4776788"/>
            <a:ext cx="2881313" cy="822325"/>
          </a:xfrm>
          <a:prstGeom prst="rect">
            <a:avLst/>
          </a:prstGeom>
          <a:noFill/>
          <a:ln w="9525">
            <a:noFill/>
            <a:miter lim="800000"/>
            <a:headEnd/>
            <a:tailEnd/>
          </a:ln>
        </p:spPr>
        <p:txBody>
          <a:bodyPr wrap="none">
            <a:spAutoFit/>
          </a:bodyPr>
          <a:lstStyle/>
          <a:p>
            <a:pPr eaLnBrk="1" hangingPunct="1"/>
            <a:r>
              <a:rPr lang="en-US"/>
              <a:t>Bright image has </a:t>
            </a:r>
          </a:p>
          <a:p>
            <a:pPr eaLnBrk="1" hangingPunct="1"/>
            <a:r>
              <a:rPr lang="en-US"/>
              <a:t>histogram on the right</a:t>
            </a:r>
            <a:endParaRPr lang="th-TH"/>
          </a:p>
        </p:txBody>
      </p:sp>
      <p:sp>
        <p:nvSpPr>
          <p:cNvPr id="78862" name="Text Box 14"/>
          <p:cNvSpPr txBox="1">
            <a:spLocks noChangeArrowheads="1"/>
          </p:cNvSpPr>
          <p:nvPr/>
        </p:nvSpPr>
        <p:spPr bwMode="auto">
          <a:xfrm>
            <a:off x="6262688" y="2205038"/>
            <a:ext cx="2711450" cy="822325"/>
          </a:xfrm>
          <a:prstGeom prst="rect">
            <a:avLst/>
          </a:prstGeom>
          <a:noFill/>
          <a:ln w="9525">
            <a:noFill/>
            <a:miter lim="800000"/>
            <a:headEnd/>
            <a:tailEnd/>
          </a:ln>
        </p:spPr>
        <p:txBody>
          <a:bodyPr wrap="none">
            <a:spAutoFit/>
          </a:bodyPr>
          <a:lstStyle/>
          <a:p>
            <a:pPr eaLnBrk="1" hangingPunct="1"/>
            <a:r>
              <a:rPr lang="en-US"/>
              <a:t>Dark image has </a:t>
            </a:r>
          </a:p>
          <a:p>
            <a:pPr eaLnBrk="1" hangingPunct="1"/>
            <a:r>
              <a:rPr lang="en-US"/>
              <a:t>histogram on the left</a:t>
            </a:r>
            <a:endParaRPr lang="th-TH"/>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8861"/>
                                        </p:tgtEl>
                                        <p:attrNameLst>
                                          <p:attrName>style.visibility</p:attrName>
                                        </p:attrNameLst>
                                      </p:cBhvr>
                                      <p:to>
                                        <p:strVal val="visible"/>
                                      </p:to>
                                    </p:set>
                                    <p:anim calcmode="lin" valueType="num">
                                      <p:cBhvr additive="base">
                                        <p:cTn id="7" dur="500" fill="hold"/>
                                        <p:tgtEl>
                                          <p:spTgt spid="78861"/>
                                        </p:tgtEl>
                                        <p:attrNameLst>
                                          <p:attrName>ppt_x</p:attrName>
                                        </p:attrNameLst>
                                      </p:cBhvr>
                                      <p:tavLst>
                                        <p:tav tm="0">
                                          <p:val>
                                            <p:strVal val="0-#ppt_w/2"/>
                                          </p:val>
                                        </p:tav>
                                        <p:tav tm="100000">
                                          <p:val>
                                            <p:strVal val="#ppt_x"/>
                                          </p:val>
                                        </p:tav>
                                      </p:tavLst>
                                    </p:anim>
                                    <p:anim calcmode="lin" valueType="num">
                                      <p:cBhvr additive="base">
                                        <p:cTn id="8" dur="500" fill="hold"/>
                                        <p:tgtEl>
                                          <p:spTgt spid="7886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8862"/>
                                        </p:tgtEl>
                                        <p:attrNameLst>
                                          <p:attrName>style.visibility</p:attrName>
                                        </p:attrNameLst>
                                      </p:cBhvr>
                                      <p:to>
                                        <p:strVal val="visible"/>
                                      </p:to>
                                    </p:set>
                                    <p:anim calcmode="lin" valueType="num">
                                      <p:cBhvr additive="base">
                                        <p:cTn id="13" dur="500" fill="hold"/>
                                        <p:tgtEl>
                                          <p:spTgt spid="78862"/>
                                        </p:tgtEl>
                                        <p:attrNameLst>
                                          <p:attrName>ppt_x</p:attrName>
                                        </p:attrNameLst>
                                      </p:cBhvr>
                                      <p:tavLst>
                                        <p:tav tm="0">
                                          <p:val>
                                            <p:strVal val="0-#ppt_w/2"/>
                                          </p:val>
                                        </p:tav>
                                        <p:tav tm="100000">
                                          <p:val>
                                            <p:strVal val="#ppt_x"/>
                                          </p:val>
                                        </p:tav>
                                      </p:tavLst>
                                    </p:anim>
                                    <p:anim calcmode="lin" valueType="num">
                                      <p:cBhvr additive="base">
                                        <p:cTn id="14" dur="500" fill="hold"/>
                                        <p:tgtEl>
                                          <p:spTgt spid="7886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1" grpId="0" autoUpdateAnimBg="0"/>
      <p:bldP spid="78862"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0" name="Picture 2"/>
          <p:cNvPicPr>
            <a:picLocks noChangeAspect="1" noChangeArrowheads="1"/>
          </p:cNvPicPr>
          <p:nvPr/>
        </p:nvPicPr>
        <p:blipFill>
          <a:blip r:embed="rId3"/>
          <a:srcRect t="74455"/>
          <a:stretch>
            <a:fillRect/>
          </a:stretch>
        </p:blipFill>
        <p:spPr bwMode="auto">
          <a:xfrm>
            <a:off x="152400" y="3292475"/>
            <a:ext cx="5943600" cy="2568575"/>
          </a:xfrm>
          <a:prstGeom prst="rect">
            <a:avLst/>
          </a:prstGeom>
          <a:noFill/>
          <a:ln w="9525">
            <a:noFill/>
            <a:miter lim="800000"/>
            <a:headEnd/>
            <a:tailEnd/>
          </a:ln>
        </p:spPr>
      </p:pic>
      <p:pic>
        <p:nvPicPr>
          <p:cNvPr id="124931" name="Picture 3"/>
          <p:cNvPicPr>
            <a:picLocks noChangeAspect="1" noChangeArrowheads="1"/>
          </p:cNvPicPr>
          <p:nvPr/>
        </p:nvPicPr>
        <p:blipFill>
          <a:blip r:embed="rId3"/>
          <a:srcRect t="49942" b="25577"/>
          <a:stretch>
            <a:fillRect/>
          </a:stretch>
        </p:blipFill>
        <p:spPr bwMode="auto">
          <a:xfrm>
            <a:off x="152400" y="533400"/>
            <a:ext cx="5943600" cy="2562225"/>
          </a:xfrm>
          <a:prstGeom prst="rect">
            <a:avLst/>
          </a:prstGeom>
          <a:noFill/>
          <a:ln w="9525">
            <a:noFill/>
            <a:miter lim="800000"/>
            <a:headEnd/>
            <a:tailEnd/>
          </a:ln>
        </p:spPr>
      </p:pic>
      <p:sp>
        <p:nvSpPr>
          <p:cNvPr id="79876" name="Text Box 4"/>
          <p:cNvSpPr txBox="1">
            <a:spLocks noChangeArrowheads="1"/>
          </p:cNvSpPr>
          <p:nvPr/>
        </p:nvSpPr>
        <p:spPr bwMode="auto">
          <a:xfrm>
            <a:off x="261938" y="-100013"/>
            <a:ext cx="5965825"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of an Image (cont.)</a:t>
            </a:r>
          </a:p>
        </p:txBody>
      </p:sp>
      <p:sp>
        <p:nvSpPr>
          <p:cNvPr id="79877" name="Text Box 5"/>
          <p:cNvSpPr txBox="1">
            <a:spLocks noChangeArrowheads="1"/>
          </p:cNvSpPr>
          <p:nvPr/>
        </p:nvSpPr>
        <p:spPr bwMode="auto">
          <a:xfrm>
            <a:off x="6248400" y="1465263"/>
            <a:ext cx="2824163" cy="822325"/>
          </a:xfrm>
          <a:prstGeom prst="rect">
            <a:avLst/>
          </a:prstGeom>
          <a:noFill/>
          <a:ln w="9525">
            <a:noFill/>
            <a:miter lim="800000"/>
            <a:headEnd/>
            <a:tailEnd/>
          </a:ln>
        </p:spPr>
        <p:txBody>
          <a:bodyPr wrap="none">
            <a:spAutoFit/>
          </a:bodyPr>
          <a:lstStyle/>
          <a:p>
            <a:pPr eaLnBrk="1" hangingPunct="1"/>
            <a:r>
              <a:rPr lang="en-US"/>
              <a:t>low contrast</a:t>
            </a:r>
            <a:r>
              <a:rPr lang="th-TH"/>
              <a:t> </a:t>
            </a:r>
            <a:r>
              <a:rPr lang="en-US"/>
              <a:t>image </a:t>
            </a:r>
          </a:p>
          <a:p>
            <a:pPr eaLnBrk="1" hangingPunct="1"/>
            <a:r>
              <a:rPr lang="en-US"/>
              <a:t>has narrow</a:t>
            </a:r>
            <a:r>
              <a:rPr lang="th-TH"/>
              <a:t> </a:t>
            </a:r>
            <a:r>
              <a:rPr lang="en-US"/>
              <a:t>histogram</a:t>
            </a:r>
            <a:endParaRPr lang="th-TH"/>
          </a:p>
        </p:txBody>
      </p:sp>
      <p:sp>
        <p:nvSpPr>
          <p:cNvPr id="124934" name="Text Box 9"/>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79882" name="Text Box 10"/>
          <p:cNvSpPr txBox="1">
            <a:spLocks noChangeArrowheads="1"/>
          </p:cNvSpPr>
          <p:nvPr/>
        </p:nvSpPr>
        <p:spPr bwMode="auto">
          <a:xfrm>
            <a:off x="6319838" y="4005263"/>
            <a:ext cx="2660650" cy="822325"/>
          </a:xfrm>
          <a:prstGeom prst="rect">
            <a:avLst/>
          </a:prstGeom>
          <a:noFill/>
          <a:ln w="9525">
            <a:noFill/>
            <a:miter lim="800000"/>
            <a:headEnd/>
            <a:tailEnd/>
          </a:ln>
        </p:spPr>
        <p:txBody>
          <a:bodyPr wrap="none">
            <a:spAutoFit/>
          </a:bodyPr>
          <a:lstStyle/>
          <a:p>
            <a:pPr eaLnBrk="1" hangingPunct="1"/>
            <a:r>
              <a:rPr lang="en-US"/>
              <a:t>high contrast</a:t>
            </a:r>
            <a:r>
              <a:rPr lang="th-TH"/>
              <a:t> </a:t>
            </a:r>
            <a:r>
              <a:rPr lang="en-US"/>
              <a:t>image </a:t>
            </a:r>
          </a:p>
          <a:p>
            <a:pPr eaLnBrk="1" hangingPunct="1"/>
            <a:r>
              <a:rPr lang="en-US"/>
              <a:t>has wide</a:t>
            </a:r>
            <a:r>
              <a:rPr lang="th-TH"/>
              <a:t> </a:t>
            </a:r>
            <a:r>
              <a:rPr lang="en-US"/>
              <a:t>histogram</a:t>
            </a:r>
            <a:endParaRPr lang="th-TH"/>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9877"/>
                                        </p:tgtEl>
                                        <p:attrNameLst>
                                          <p:attrName>style.visibility</p:attrName>
                                        </p:attrNameLst>
                                      </p:cBhvr>
                                      <p:to>
                                        <p:strVal val="visible"/>
                                      </p:to>
                                    </p:set>
                                    <p:anim calcmode="lin" valueType="num">
                                      <p:cBhvr additive="base">
                                        <p:cTn id="7" dur="500" fill="hold"/>
                                        <p:tgtEl>
                                          <p:spTgt spid="79877"/>
                                        </p:tgtEl>
                                        <p:attrNameLst>
                                          <p:attrName>ppt_x</p:attrName>
                                        </p:attrNameLst>
                                      </p:cBhvr>
                                      <p:tavLst>
                                        <p:tav tm="0">
                                          <p:val>
                                            <p:strVal val="0-#ppt_w/2"/>
                                          </p:val>
                                        </p:tav>
                                        <p:tav tm="100000">
                                          <p:val>
                                            <p:strVal val="#ppt_x"/>
                                          </p:val>
                                        </p:tav>
                                      </p:tavLst>
                                    </p:anim>
                                    <p:anim calcmode="lin" valueType="num">
                                      <p:cBhvr additive="base">
                                        <p:cTn id="8" dur="500" fill="hold"/>
                                        <p:tgtEl>
                                          <p:spTgt spid="7987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9882"/>
                                        </p:tgtEl>
                                        <p:attrNameLst>
                                          <p:attrName>style.visibility</p:attrName>
                                        </p:attrNameLst>
                                      </p:cBhvr>
                                      <p:to>
                                        <p:strVal val="visible"/>
                                      </p:to>
                                    </p:set>
                                    <p:anim calcmode="lin" valueType="num">
                                      <p:cBhvr additive="base">
                                        <p:cTn id="13" dur="500" fill="hold"/>
                                        <p:tgtEl>
                                          <p:spTgt spid="79882"/>
                                        </p:tgtEl>
                                        <p:attrNameLst>
                                          <p:attrName>ppt_x</p:attrName>
                                        </p:attrNameLst>
                                      </p:cBhvr>
                                      <p:tavLst>
                                        <p:tav tm="0">
                                          <p:val>
                                            <p:strVal val="0-#ppt_w/2"/>
                                          </p:val>
                                        </p:tav>
                                        <p:tav tm="100000">
                                          <p:val>
                                            <p:strVal val="#ppt_x"/>
                                          </p:val>
                                        </p:tav>
                                      </p:tavLst>
                                    </p:anim>
                                    <p:anim calcmode="lin" valueType="num">
                                      <p:cBhvr additive="base">
                                        <p:cTn id="14" dur="500" fill="hold"/>
                                        <p:tgtEl>
                                          <p:spTgt spid="7988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autoUpdateAnimBg="0"/>
      <p:bldP spid="79882" grpId="0"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E955901-8897-4A70-8076-2820DF27D8BB}"/>
              </a:ext>
            </a:extLst>
          </p:cNvPr>
          <p:cNvSpPr>
            <a:spLocks noGrp="1" noChangeArrowheads="1"/>
          </p:cNvSpPr>
          <p:nvPr>
            <p:ph type="title"/>
          </p:nvPr>
        </p:nvSpPr>
        <p:spPr/>
        <p:txBody>
          <a:bodyPr>
            <a:normAutofit fontScale="90000"/>
          </a:bodyPr>
          <a:lstStyle/>
          <a:p>
            <a:r>
              <a:rPr lang="en-US" altLang="en-US" dirty="0"/>
              <a:t>Histogram Processing</a:t>
            </a:r>
            <a:br>
              <a:rPr lang="en-US" altLang="en-US" dirty="0">
                <a:cs typeface="Calibri"/>
              </a:rPr>
            </a:br>
            <a:endParaRPr lang="en-US" altLang="en-US" dirty="0">
              <a:cs typeface="Calibri"/>
            </a:endParaRPr>
          </a:p>
        </p:txBody>
      </p:sp>
      <p:sp>
        <p:nvSpPr>
          <p:cNvPr id="52227" name="Rectangle 3">
            <a:extLst>
              <a:ext uri="{FF2B5EF4-FFF2-40B4-BE49-F238E27FC236}">
                <a16:creationId xmlns:a16="http://schemas.microsoft.com/office/drawing/2014/main" id="{D54C7FCE-8DE4-494E-BAF4-C4FCB911FD16}"/>
              </a:ext>
            </a:extLst>
          </p:cNvPr>
          <p:cNvSpPr>
            <a:spLocks noGrp="1" noChangeArrowheads="1"/>
          </p:cNvSpPr>
          <p:nvPr>
            <p:ph type="body" idx="1"/>
          </p:nvPr>
        </p:nvSpPr>
        <p:spPr>
          <a:xfrm>
            <a:off x="228600" y="1600200"/>
            <a:ext cx="8686800" cy="4498975"/>
          </a:xfrm>
        </p:spPr>
        <p:txBody>
          <a:bodyPr/>
          <a:lstStyle/>
          <a:p>
            <a:r>
              <a:rPr lang="en-US" altLang="en-US"/>
              <a:t>Basic for numerous spatial domain processing techniques.</a:t>
            </a:r>
          </a:p>
          <a:p>
            <a:r>
              <a:rPr lang="en-US" altLang="en-US"/>
              <a:t>Used effectively for image enhancement</a:t>
            </a:r>
          </a:p>
          <a:p>
            <a:r>
              <a:rPr lang="en-US" altLang="en-US"/>
              <a:t>Information inherent in histograms also is useful in image compression and segmentation.</a:t>
            </a:r>
          </a:p>
        </p:txBody>
      </p:sp>
    </p:spTree>
    <p:extLst>
      <p:ext uri="{BB962C8B-B14F-4D97-AF65-F5344CB8AC3E}">
        <p14:creationId xmlns:p14="http://schemas.microsoft.com/office/powerpoint/2010/main" val="2081203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p:cNvSpPr txBox="1">
            <a:spLocks noChangeArrowheads="1"/>
          </p:cNvSpPr>
          <p:nvPr/>
        </p:nvSpPr>
        <p:spPr bwMode="auto">
          <a:xfrm>
            <a:off x="76200" y="-26988"/>
            <a:ext cx="4535488"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Processing</a:t>
            </a:r>
          </a:p>
        </p:txBody>
      </p:sp>
      <p:sp>
        <p:nvSpPr>
          <p:cNvPr id="125955" name="Text Box 3"/>
          <p:cNvSpPr txBox="1">
            <a:spLocks noChangeArrowheads="1"/>
          </p:cNvSpPr>
          <p:nvPr/>
        </p:nvSpPr>
        <p:spPr bwMode="auto">
          <a:xfrm>
            <a:off x="407988" y="638175"/>
            <a:ext cx="7172325" cy="946150"/>
          </a:xfrm>
          <a:prstGeom prst="rect">
            <a:avLst/>
          </a:prstGeom>
          <a:noFill/>
          <a:ln w="9525">
            <a:noFill/>
            <a:miter lim="800000"/>
            <a:headEnd/>
            <a:tailEnd/>
          </a:ln>
        </p:spPr>
        <p:txBody>
          <a:bodyPr wrap="none">
            <a:spAutoFit/>
          </a:bodyPr>
          <a:lstStyle/>
          <a:p>
            <a:pPr eaLnBrk="1" hangingPunct="1"/>
            <a:r>
              <a:rPr lang="th-TH" sz="2800" dirty="0"/>
              <a:t>    </a:t>
            </a:r>
            <a:r>
              <a:rPr lang="en-US" sz="2800" dirty="0"/>
              <a:t>=</a:t>
            </a:r>
            <a:r>
              <a:rPr lang="th-TH" sz="2800" dirty="0"/>
              <a:t> </a:t>
            </a:r>
            <a:r>
              <a:rPr lang="en-US" sz="2800" dirty="0"/>
              <a:t>intensity transformation based on</a:t>
            </a:r>
            <a:r>
              <a:rPr lang="th-TH" sz="2800" dirty="0"/>
              <a:t> </a:t>
            </a:r>
            <a:r>
              <a:rPr lang="en-US" sz="2800" dirty="0"/>
              <a:t>histogram </a:t>
            </a:r>
          </a:p>
          <a:p>
            <a:pPr eaLnBrk="1" hangingPunct="1"/>
            <a:r>
              <a:rPr lang="en-US" sz="2800" dirty="0"/>
              <a:t>information to yield desired histogram</a:t>
            </a:r>
            <a:endParaRPr lang="th-TH" sz="2800" dirty="0"/>
          </a:p>
        </p:txBody>
      </p:sp>
      <p:sp>
        <p:nvSpPr>
          <p:cNvPr id="125956" name="Text Box 4"/>
          <p:cNvSpPr txBox="1">
            <a:spLocks noChangeArrowheads="1"/>
          </p:cNvSpPr>
          <p:nvPr/>
        </p:nvSpPr>
        <p:spPr bwMode="auto">
          <a:xfrm>
            <a:off x="500034" y="1643050"/>
            <a:ext cx="4051302" cy="954107"/>
          </a:xfrm>
          <a:prstGeom prst="rect">
            <a:avLst/>
          </a:prstGeom>
          <a:noFill/>
          <a:ln w="9525">
            <a:noFill/>
            <a:miter lim="800000"/>
            <a:headEnd/>
            <a:tailEnd/>
          </a:ln>
        </p:spPr>
        <p:txBody>
          <a:bodyPr wrap="none">
            <a:spAutoFit/>
          </a:bodyPr>
          <a:lstStyle/>
          <a:p>
            <a:pPr eaLnBrk="1" hangingPunct="1"/>
            <a:r>
              <a:rPr lang="en-US" sz="2800" dirty="0"/>
              <a:t> -Histogram Stretching</a:t>
            </a:r>
          </a:p>
          <a:p>
            <a:pPr eaLnBrk="1" hangingPunct="1"/>
            <a:r>
              <a:rPr lang="en-US" sz="2800" dirty="0"/>
              <a:t>- Histogram equalization</a:t>
            </a:r>
          </a:p>
        </p:txBody>
      </p:sp>
      <p:sp>
        <p:nvSpPr>
          <p:cNvPr id="125957" name="Text Box 5"/>
          <p:cNvSpPr txBox="1">
            <a:spLocks noChangeArrowheads="1"/>
          </p:cNvSpPr>
          <p:nvPr/>
        </p:nvSpPr>
        <p:spPr bwMode="auto">
          <a:xfrm>
            <a:off x="457200" y="4891088"/>
            <a:ext cx="3390900" cy="519112"/>
          </a:xfrm>
          <a:prstGeom prst="rect">
            <a:avLst/>
          </a:prstGeom>
          <a:noFill/>
          <a:ln w="9525">
            <a:noFill/>
            <a:miter lim="800000"/>
            <a:headEnd/>
            <a:tailEnd/>
          </a:ln>
        </p:spPr>
        <p:txBody>
          <a:bodyPr wrap="none">
            <a:spAutoFit/>
          </a:bodyPr>
          <a:lstStyle/>
          <a:p>
            <a:pPr eaLnBrk="1" hangingPunct="1"/>
            <a:r>
              <a:rPr lang="en-US" sz="2800" dirty="0"/>
              <a:t> - Histogram matching</a:t>
            </a:r>
          </a:p>
        </p:txBody>
      </p:sp>
      <p:sp>
        <p:nvSpPr>
          <p:cNvPr id="125958" name="Text Box 6"/>
          <p:cNvSpPr txBox="1">
            <a:spLocks noChangeArrowheads="1"/>
          </p:cNvSpPr>
          <p:nvPr/>
        </p:nvSpPr>
        <p:spPr bwMode="auto">
          <a:xfrm>
            <a:off x="1127125" y="2352675"/>
            <a:ext cx="6065838" cy="519113"/>
          </a:xfrm>
          <a:prstGeom prst="rect">
            <a:avLst/>
          </a:prstGeom>
          <a:noFill/>
          <a:ln w="9525">
            <a:noFill/>
            <a:miter lim="800000"/>
            <a:headEnd/>
            <a:tailEnd/>
          </a:ln>
        </p:spPr>
        <p:txBody>
          <a:bodyPr wrap="none">
            <a:spAutoFit/>
          </a:bodyPr>
          <a:lstStyle/>
          <a:p>
            <a:pPr eaLnBrk="1" hangingPunct="1"/>
            <a:r>
              <a:rPr lang="en-US" sz="2800"/>
              <a:t>To make</a:t>
            </a:r>
            <a:r>
              <a:rPr lang="th-TH" sz="2800"/>
              <a:t> </a:t>
            </a:r>
            <a:r>
              <a:rPr lang="en-US" sz="2800"/>
              <a:t>histogram distributed uniformly</a:t>
            </a:r>
            <a:endParaRPr lang="th-TH" sz="2800"/>
          </a:p>
        </p:txBody>
      </p:sp>
      <p:sp>
        <p:nvSpPr>
          <p:cNvPr id="125959" name="Text Box 7"/>
          <p:cNvSpPr txBox="1">
            <a:spLocks noChangeArrowheads="1"/>
          </p:cNvSpPr>
          <p:nvPr/>
        </p:nvSpPr>
        <p:spPr bwMode="auto">
          <a:xfrm>
            <a:off x="1219200" y="5376863"/>
            <a:ext cx="4789488" cy="519112"/>
          </a:xfrm>
          <a:prstGeom prst="rect">
            <a:avLst/>
          </a:prstGeom>
          <a:noFill/>
          <a:ln w="9525">
            <a:noFill/>
            <a:miter lim="800000"/>
            <a:headEnd/>
            <a:tailEnd/>
          </a:ln>
        </p:spPr>
        <p:txBody>
          <a:bodyPr wrap="none">
            <a:spAutoFit/>
          </a:bodyPr>
          <a:lstStyle/>
          <a:p>
            <a:pPr eaLnBrk="1" hangingPunct="1"/>
            <a:r>
              <a:rPr lang="en-US" sz="2800"/>
              <a:t>To make</a:t>
            </a:r>
            <a:r>
              <a:rPr lang="th-TH" sz="2800"/>
              <a:t> </a:t>
            </a:r>
            <a:r>
              <a:rPr lang="en-US" sz="2800"/>
              <a:t>histogram as the desire</a:t>
            </a:r>
            <a:endParaRPr lang="th-TH" sz="2800"/>
          </a:p>
        </p:txBody>
      </p:sp>
      <p:sp>
        <p:nvSpPr>
          <p:cNvPr id="125960" name="Line 8"/>
          <p:cNvSpPr>
            <a:spLocks noChangeShapeType="1"/>
          </p:cNvSpPr>
          <p:nvPr/>
        </p:nvSpPr>
        <p:spPr bwMode="auto">
          <a:xfrm>
            <a:off x="1219200" y="2971800"/>
            <a:ext cx="0" cy="1371600"/>
          </a:xfrm>
          <a:prstGeom prst="line">
            <a:avLst/>
          </a:prstGeom>
          <a:noFill/>
          <a:ln w="9525">
            <a:solidFill>
              <a:schemeClr val="tx1"/>
            </a:solidFill>
            <a:round/>
            <a:headEnd/>
            <a:tailEnd/>
          </a:ln>
        </p:spPr>
        <p:txBody>
          <a:bodyPr/>
          <a:lstStyle/>
          <a:p>
            <a:endParaRPr lang="en-US"/>
          </a:p>
        </p:txBody>
      </p:sp>
      <p:sp>
        <p:nvSpPr>
          <p:cNvPr id="125961" name="Line 9"/>
          <p:cNvSpPr>
            <a:spLocks noChangeShapeType="1"/>
          </p:cNvSpPr>
          <p:nvPr/>
        </p:nvSpPr>
        <p:spPr bwMode="auto">
          <a:xfrm>
            <a:off x="1219200" y="4357688"/>
            <a:ext cx="1828800" cy="0"/>
          </a:xfrm>
          <a:prstGeom prst="line">
            <a:avLst/>
          </a:prstGeom>
          <a:noFill/>
          <a:ln w="9525">
            <a:solidFill>
              <a:schemeClr val="tx1"/>
            </a:solidFill>
            <a:round/>
            <a:headEnd/>
            <a:tailEnd/>
          </a:ln>
        </p:spPr>
        <p:txBody>
          <a:bodyPr/>
          <a:lstStyle/>
          <a:p>
            <a:endParaRPr lang="en-US"/>
          </a:p>
        </p:txBody>
      </p:sp>
      <p:sp>
        <p:nvSpPr>
          <p:cNvPr id="125962" name="Freeform 10"/>
          <p:cNvSpPr>
            <a:spLocks/>
          </p:cNvSpPr>
          <p:nvPr/>
        </p:nvSpPr>
        <p:spPr bwMode="auto">
          <a:xfrm>
            <a:off x="1219200" y="3683000"/>
            <a:ext cx="762000" cy="660400"/>
          </a:xfrm>
          <a:custGeom>
            <a:avLst/>
            <a:gdLst>
              <a:gd name="T0" fmla="*/ 0 w 960"/>
              <a:gd name="T1" fmla="*/ 2147483647 h 416"/>
              <a:gd name="T2" fmla="*/ 2147483647 w 960"/>
              <a:gd name="T3" fmla="*/ 2147483647 h 416"/>
              <a:gd name="T4" fmla="*/ 2147483647 w 960"/>
              <a:gd name="T5" fmla="*/ 2147483647 h 416"/>
              <a:gd name="T6" fmla="*/ 2147483647 w 960"/>
              <a:gd name="T7" fmla="*/ 2147483647 h 416"/>
              <a:gd name="T8" fmla="*/ 2147483647 w 960"/>
              <a:gd name="T9" fmla="*/ 2147483647 h 416"/>
              <a:gd name="T10" fmla="*/ 0 60000 65536"/>
              <a:gd name="T11" fmla="*/ 0 60000 65536"/>
              <a:gd name="T12" fmla="*/ 0 60000 65536"/>
              <a:gd name="T13" fmla="*/ 0 60000 65536"/>
              <a:gd name="T14" fmla="*/ 0 60000 65536"/>
              <a:gd name="T15" fmla="*/ 0 w 960"/>
              <a:gd name="T16" fmla="*/ 0 h 416"/>
              <a:gd name="T17" fmla="*/ 960 w 960"/>
              <a:gd name="T18" fmla="*/ 416 h 416"/>
            </a:gdLst>
            <a:ahLst/>
            <a:cxnLst>
              <a:cxn ang="T10">
                <a:pos x="T0" y="T1"/>
              </a:cxn>
              <a:cxn ang="T11">
                <a:pos x="T2" y="T3"/>
              </a:cxn>
              <a:cxn ang="T12">
                <a:pos x="T4" y="T5"/>
              </a:cxn>
              <a:cxn ang="T13">
                <a:pos x="T6" y="T7"/>
              </a:cxn>
              <a:cxn ang="T14">
                <a:pos x="T8" y="T9"/>
              </a:cxn>
            </a:cxnLst>
            <a:rect l="T15" t="T16" r="T17" b="T18"/>
            <a:pathLst>
              <a:path w="960" h="416">
                <a:moveTo>
                  <a:pt x="0" y="352"/>
                </a:moveTo>
                <a:cubicBezTo>
                  <a:pt x="104" y="332"/>
                  <a:pt x="208" y="312"/>
                  <a:pt x="288" y="256"/>
                </a:cubicBezTo>
                <a:cubicBezTo>
                  <a:pt x="368" y="200"/>
                  <a:pt x="408" y="0"/>
                  <a:pt x="480" y="16"/>
                </a:cubicBezTo>
                <a:cubicBezTo>
                  <a:pt x="552" y="32"/>
                  <a:pt x="640" y="288"/>
                  <a:pt x="720" y="352"/>
                </a:cubicBezTo>
                <a:cubicBezTo>
                  <a:pt x="800" y="416"/>
                  <a:pt x="920" y="392"/>
                  <a:pt x="960" y="400"/>
                </a:cubicBezTo>
              </a:path>
            </a:pathLst>
          </a:custGeom>
          <a:noFill/>
          <a:ln w="9525">
            <a:solidFill>
              <a:schemeClr val="tx1"/>
            </a:solidFill>
            <a:round/>
            <a:headEnd/>
            <a:tailEnd/>
          </a:ln>
        </p:spPr>
        <p:txBody>
          <a:bodyPr/>
          <a:lstStyle/>
          <a:p>
            <a:endParaRPr lang="en-US"/>
          </a:p>
        </p:txBody>
      </p:sp>
      <p:sp>
        <p:nvSpPr>
          <p:cNvPr id="125963" name="AutoShape 11"/>
          <p:cNvSpPr>
            <a:spLocks noChangeArrowheads="1"/>
          </p:cNvSpPr>
          <p:nvPr/>
        </p:nvSpPr>
        <p:spPr bwMode="auto">
          <a:xfrm>
            <a:off x="3657600" y="3429000"/>
            <a:ext cx="1066800" cy="53340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accent1"/>
          </a:solidFill>
          <a:ln w="9525">
            <a:solidFill>
              <a:schemeClr val="tx1"/>
            </a:solidFill>
            <a:miter lim="800000"/>
            <a:headEnd/>
            <a:tailEnd/>
          </a:ln>
        </p:spPr>
        <p:txBody>
          <a:bodyPr wrap="none" anchor="ctr"/>
          <a:lstStyle/>
          <a:p>
            <a:endParaRPr lang="en-US"/>
          </a:p>
        </p:txBody>
      </p:sp>
      <p:sp>
        <p:nvSpPr>
          <p:cNvPr id="125964" name="Line 12"/>
          <p:cNvSpPr>
            <a:spLocks noChangeShapeType="1"/>
          </p:cNvSpPr>
          <p:nvPr/>
        </p:nvSpPr>
        <p:spPr bwMode="auto">
          <a:xfrm>
            <a:off x="5486400" y="2971800"/>
            <a:ext cx="0" cy="1295400"/>
          </a:xfrm>
          <a:prstGeom prst="line">
            <a:avLst/>
          </a:prstGeom>
          <a:noFill/>
          <a:ln w="9525">
            <a:solidFill>
              <a:schemeClr val="tx1"/>
            </a:solidFill>
            <a:round/>
            <a:headEnd/>
            <a:tailEnd/>
          </a:ln>
        </p:spPr>
        <p:txBody>
          <a:bodyPr/>
          <a:lstStyle/>
          <a:p>
            <a:endParaRPr lang="en-US"/>
          </a:p>
        </p:txBody>
      </p:sp>
      <p:sp>
        <p:nvSpPr>
          <p:cNvPr id="125965" name="Line 13"/>
          <p:cNvSpPr>
            <a:spLocks noChangeShapeType="1"/>
          </p:cNvSpPr>
          <p:nvPr/>
        </p:nvSpPr>
        <p:spPr bwMode="auto">
          <a:xfrm>
            <a:off x="5486400" y="4281488"/>
            <a:ext cx="1752600" cy="0"/>
          </a:xfrm>
          <a:prstGeom prst="line">
            <a:avLst/>
          </a:prstGeom>
          <a:noFill/>
          <a:ln w="9525">
            <a:solidFill>
              <a:schemeClr val="tx1"/>
            </a:solidFill>
            <a:round/>
            <a:headEnd/>
            <a:tailEnd/>
          </a:ln>
        </p:spPr>
        <p:txBody>
          <a:bodyPr/>
          <a:lstStyle/>
          <a:p>
            <a:endParaRPr lang="en-US"/>
          </a:p>
        </p:txBody>
      </p:sp>
      <p:sp>
        <p:nvSpPr>
          <p:cNvPr id="125966" name="Freeform 14"/>
          <p:cNvSpPr>
            <a:spLocks/>
          </p:cNvSpPr>
          <p:nvPr/>
        </p:nvSpPr>
        <p:spPr bwMode="auto">
          <a:xfrm>
            <a:off x="5486400" y="3886200"/>
            <a:ext cx="1676400" cy="88900"/>
          </a:xfrm>
          <a:custGeom>
            <a:avLst/>
            <a:gdLst>
              <a:gd name="T0" fmla="*/ 0 w 1056"/>
              <a:gd name="T1" fmla="*/ 2147483647 h 56"/>
              <a:gd name="T2" fmla="*/ 2147483647 w 1056"/>
              <a:gd name="T3" fmla="*/ 0 h 56"/>
              <a:gd name="T4" fmla="*/ 2147483647 w 1056"/>
              <a:gd name="T5" fmla="*/ 2147483647 h 56"/>
              <a:gd name="T6" fmla="*/ 2147483647 w 1056"/>
              <a:gd name="T7" fmla="*/ 2147483647 h 56"/>
              <a:gd name="T8" fmla="*/ 2147483647 w 1056"/>
              <a:gd name="T9" fmla="*/ 2147483647 h 56"/>
              <a:gd name="T10" fmla="*/ 0 60000 65536"/>
              <a:gd name="T11" fmla="*/ 0 60000 65536"/>
              <a:gd name="T12" fmla="*/ 0 60000 65536"/>
              <a:gd name="T13" fmla="*/ 0 60000 65536"/>
              <a:gd name="T14" fmla="*/ 0 60000 65536"/>
              <a:gd name="T15" fmla="*/ 0 w 1056"/>
              <a:gd name="T16" fmla="*/ 0 h 56"/>
              <a:gd name="T17" fmla="*/ 1056 w 1056"/>
              <a:gd name="T18" fmla="*/ 56 h 56"/>
            </a:gdLst>
            <a:ahLst/>
            <a:cxnLst>
              <a:cxn ang="T10">
                <a:pos x="T0" y="T1"/>
              </a:cxn>
              <a:cxn ang="T11">
                <a:pos x="T2" y="T3"/>
              </a:cxn>
              <a:cxn ang="T12">
                <a:pos x="T4" y="T5"/>
              </a:cxn>
              <a:cxn ang="T13">
                <a:pos x="T6" y="T7"/>
              </a:cxn>
              <a:cxn ang="T14">
                <a:pos x="T8" y="T9"/>
              </a:cxn>
            </a:cxnLst>
            <a:rect l="T15" t="T16" r="T17" b="T18"/>
            <a:pathLst>
              <a:path w="1056" h="56">
                <a:moveTo>
                  <a:pt x="0" y="48"/>
                </a:moveTo>
                <a:cubicBezTo>
                  <a:pt x="136" y="24"/>
                  <a:pt x="272" y="0"/>
                  <a:pt x="384" y="0"/>
                </a:cubicBezTo>
                <a:cubicBezTo>
                  <a:pt x="496" y="0"/>
                  <a:pt x="584" y="40"/>
                  <a:pt x="672" y="48"/>
                </a:cubicBezTo>
                <a:cubicBezTo>
                  <a:pt x="760" y="56"/>
                  <a:pt x="848" y="48"/>
                  <a:pt x="912" y="48"/>
                </a:cubicBezTo>
                <a:cubicBezTo>
                  <a:pt x="976" y="48"/>
                  <a:pt x="1040" y="48"/>
                  <a:pt x="1056" y="48"/>
                </a:cubicBezTo>
              </a:path>
            </a:pathLst>
          </a:custGeom>
          <a:noFill/>
          <a:ln w="9525">
            <a:solidFill>
              <a:schemeClr val="tx1"/>
            </a:solidFill>
            <a:round/>
            <a:headEnd/>
            <a:tailEnd/>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98FAC9DC-2F80-4EDC-BC9F-3E346A1746B3}"/>
              </a:ext>
            </a:extLst>
          </p:cNvPr>
          <p:cNvSpPr>
            <a:spLocks noGrp="1" noChangeArrowheads="1"/>
          </p:cNvSpPr>
          <p:nvPr>
            <p:ph type="title"/>
          </p:nvPr>
        </p:nvSpPr>
        <p:spPr/>
        <p:txBody>
          <a:bodyPr>
            <a:normAutofit fontScale="90000"/>
          </a:bodyPr>
          <a:lstStyle/>
          <a:p>
            <a:r>
              <a:rPr lang="en-US" dirty="0"/>
              <a:t>Cropping </a:t>
            </a:r>
            <a:r>
              <a:rPr lang="en-US" dirty="0">
                <a:cs typeface="Calibri"/>
              </a:rPr>
              <a:t>of image</a:t>
            </a:r>
            <a:br>
              <a:rPr lang="en-US" dirty="0">
                <a:cs typeface="Calibri"/>
              </a:rPr>
            </a:br>
            <a:endParaRPr lang="en-US" dirty="0">
              <a:cs typeface="Calibri"/>
            </a:endParaRPr>
          </a:p>
        </p:txBody>
      </p:sp>
      <p:sp>
        <p:nvSpPr>
          <p:cNvPr id="11267" name="Rectangle 3">
            <a:extLst>
              <a:ext uri="{FF2B5EF4-FFF2-40B4-BE49-F238E27FC236}">
                <a16:creationId xmlns:a16="http://schemas.microsoft.com/office/drawing/2014/main" id="{45718E73-2764-480E-A608-A4537DC281FC}"/>
              </a:ext>
            </a:extLst>
          </p:cNvPr>
          <p:cNvSpPr>
            <a:spLocks noGrp="1" noChangeArrowheads="1"/>
          </p:cNvSpPr>
          <p:nvPr>
            <p:ph type="body" idx="1"/>
          </p:nvPr>
        </p:nvSpPr>
        <p:spPr>
          <a:xfrm>
            <a:off x="301625" y="1600200"/>
            <a:ext cx="8689975" cy="990600"/>
          </a:xfrm>
        </p:spPr>
        <p:txBody>
          <a:bodyPr vert="horz" anchor="t">
            <a:normAutofit/>
          </a:bodyPr>
          <a:lstStyle/>
          <a:p>
            <a:pPr>
              <a:lnSpc>
                <a:spcPct val="90000"/>
              </a:lnSpc>
            </a:pPr>
            <a:endParaRPr lang="en-US" altLang="en-US" sz="2800" dirty="0"/>
          </a:p>
          <a:p>
            <a:pPr>
              <a:lnSpc>
                <a:spcPct val="90000"/>
              </a:lnSpc>
              <a:buFontTx/>
              <a:buNone/>
            </a:pPr>
            <a:r>
              <a:rPr lang="en-US" altLang="en-US" sz="2800" dirty="0"/>
              <a:t> B(</a:t>
            </a:r>
            <a:r>
              <a:rPr lang="en-US" altLang="en-US" sz="2800" dirty="0" err="1"/>
              <a:t>k,l</a:t>
            </a:r>
            <a:r>
              <a:rPr lang="en-US" altLang="en-US" sz="2800" dirty="0"/>
              <a:t>) = A(n</a:t>
            </a:r>
            <a:r>
              <a:rPr lang="en-US" altLang="en-US" sz="2800" baseline="-25000" dirty="0"/>
              <a:t>1</a:t>
            </a:r>
            <a:r>
              <a:rPr lang="en-US" altLang="en-US" sz="2800" dirty="0"/>
              <a:t>+k,n</a:t>
            </a:r>
            <a:r>
              <a:rPr lang="en-US" altLang="en-US" sz="2800" baseline="-25000" dirty="0"/>
              <a:t>2</a:t>
            </a:r>
            <a:r>
              <a:rPr lang="en-US" altLang="en-US" sz="2800" dirty="0"/>
              <a:t>+l); k= 0 to N</a:t>
            </a:r>
            <a:r>
              <a:rPr lang="en-US" altLang="en-US" sz="2800" baseline="-25000" dirty="0"/>
              <a:t>1</a:t>
            </a:r>
            <a:r>
              <a:rPr lang="en-US" altLang="en-US" sz="2800" dirty="0"/>
              <a:t>-1 and l=0 to N</a:t>
            </a:r>
            <a:r>
              <a:rPr lang="en-US" altLang="en-US" sz="2800" baseline="-25000" dirty="0"/>
              <a:t>2</a:t>
            </a:r>
            <a:r>
              <a:rPr lang="en-US" altLang="en-US" sz="2800" dirty="0"/>
              <a:t>-1</a:t>
            </a:r>
          </a:p>
        </p:txBody>
      </p:sp>
      <p:pic>
        <p:nvPicPr>
          <p:cNvPr id="11268" name="Picture 4">
            <a:extLst>
              <a:ext uri="{FF2B5EF4-FFF2-40B4-BE49-F238E27FC236}">
                <a16:creationId xmlns:a16="http://schemas.microsoft.com/office/drawing/2014/main" id="{8E16AF48-0E7E-4CD4-A070-50FD9120D6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200400"/>
            <a:ext cx="7773988" cy="328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33600" y="2678668"/>
            <a:ext cx="340158" cy="369332"/>
          </a:xfrm>
          <a:prstGeom prst="rect">
            <a:avLst/>
          </a:prstGeom>
          <a:noFill/>
        </p:spPr>
        <p:txBody>
          <a:bodyPr wrap="none" rtlCol="0">
            <a:spAutoFit/>
          </a:bodyPr>
          <a:lstStyle/>
          <a:p>
            <a:r>
              <a:rPr lang="en-US" dirty="0"/>
              <a:t>A</a:t>
            </a:r>
          </a:p>
        </p:txBody>
      </p:sp>
      <p:sp>
        <p:nvSpPr>
          <p:cNvPr id="6" name="TextBox 5"/>
          <p:cNvSpPr txBox="1"/>
          <p:nvPr/>
        </p:nvSpPr>
        <p:spPr>
          <a:xfrm>
            <a:off x="6248400" y="2678668"/>
            <a:ext cx="322524" cy="369332"/>
          </a:xfrm>
          <a:prstGeom prst="rect">
            <a:avLst/>
          </a:prstGeom>
          <a:noFill/>
        </p:spPr>
        <p:txBody>
          <a:bodyPr wrap="none" rtlCol="0">
            <a:spAutoFit/>
          </a:bodyPr>
          <a:lstStyle/>
          <a:p>
            <a:r>
              <a:rPr lang="en-US" altLang="en-US" dirty="0"/>
              <a:t>B</a:t>
            </a:r>
            <a:endParaRPr lang="en-US" dirty="0"/>
          </a:p>
        </p:txBody>
      </p:sp>
    </p:spTree>
    <p:extLst>
      <p:ext uri="{BB962C8B-B14F-4D97-AF65-F5344CB8AC3E}">
        <p14:creationId xmlns:p14="http://schemas.microsoft.com/office/powerpoint/2010/main" val="10079315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257EE6C-B98C-44D1-8A54-1985C7CAA681}"/>
              </a:ext>
            </a:extLst>
          </p:cNvPr>
          <p:cNvSpPr>
            <a:spLocks noGrp="1" noChangeArrowheads="1"/>
          </p:cNvSpPr>
          <p:nvPr>
            <p:ph type="title"/>
          </p:nvPr>
        </p:nvSpPr>
        <p:spPr>
          <a:xfrm>
            <a:off x="428596" y="285728"/>
            <a:ext cx="8229600" cy="1143000"/>
          </a:xfrm>
        </p:spPr>
        <p:txBody>
          <a:bodyPr>
            <a:normAutofit fontScale="90000"/>
          </a:bodyPr>
          <a:lstStyle/>
          <a:p>
            <a:pPr algn="ctr"/>
            <a:r>
              <a:rPr lang="en-US" altLang="en-US" dirty="0"/>
              <a:t>Normalized Histogram</a:t>
            </a:r>
            <a:br>
              <a:rPr lang="en-US" altLang="en-US" dirty="0"/>
            </a:br>
            <a:endParaRPr lang="en-US" altLang="en-US" dirty="0"/>
          </a:p>
        </p:txBody>
      </p:sp>
      <p:sp>
        <p:nvSpPr>
          <p:cNvPr id="51203" name="Rectangle 3">
            <a:extLst>
              <a:ext uri="{FF2B5EF4-FFF2-40B4-BE49-F238E27FC236}">
                <a16:creationId xmlns:a16="http://schemas.microsoft.com/office/drawing/2014/main" id="{08777C16-7852-4759-A881-5F65AEF971A5}"/>
              </a:ext>
            </a:extLst>
          </p:cNvPr>
          <p:cNvSpPr>
            <a:spLocks noGrp="1" noChangeArrowheads="1"/>
          </p:cNvSpPr>
          <p:nvPr>
            <p:ph type="body" idx="1"/>
          </p:nvPr>
        </p:nvSpPr>
        <p:spPr>
          <a:xfrm>
            <a:off x="357158" y="1500174"/>
            <a:ext cx="8229600" cy="4389120"/>
          </a:xfrm>
        </p:spPr>
        <p:txBody>
          <a:bodyPr/>
          <a:lstStyle/>
          <a:p>
            <a:r>
              <a:rPr lang="en-US" altLang="en-US" dirty="0"/>
              <a:t>dividing each of histogram at gray level </a:t>
            </a:r>
            <a:r>
              <a:rPr lang="en-US" altLang="en-US" i="1" dirty="0" err="1"/>
              <a:t>r</a:t>
            </a:r>
            <a:r>
              <a:rPr lang="en-US" altLang="en-US" i="1" baseline="-25000" dirty="0" err="1"/>
              <a:t>k</a:t>
            </a:r>
            <a:r>
              <a:rPr lang="en-US" altLang="en-US" b="1" i="1" dirty="0"/>
              <a:t> </a:t>
            </a:r>
            <a:r>
              <a:rPr lang="en-US" altLang="en-US" dirty="0"/>
              <a:t>by the total number of pixels, </a:t>
            </a:r>
            <a:r>
              <a:rPr lang="en-US" altLang="en-US" i="1" dirty="0"/>
              <a:t>n</a:t>
            </a:r>
          </a:p>
          <a:p>
            <a:pPr lvl="1"/>
            <a:r>
              <a:rPr lang="en-US" altLang="en-US" i="1" dirty="0"/>
              <a:t>P(</a:t>
            </a:r>
            <a:r>
              <a:rPr lang="en-US" altLang="en-US" i="1" dirty="0" err="1"/>
              <a:t>r</a:t>
            </a:r>
            <a:r>
              <a:rPr lang="en-US" altLang="en-US" i="1" baseline="-25000" dirty="0" err="1"/>
              <a:t>k</a:t>
            </a:r>
            <a:r>
              <a:rPr lang="en-US" altLang="en-US" i="1" dirty="0"/>
              <a:t>)</a:t>
            </a:r>
            <a:r>
              <a:rPr lang="en-US" altLang="en-US" b="1" i="1" dirty="0"/>
              <a:t> = </a:t>
            </a:r>
            <a:r>
              <a:rPr lang="en-US" altLang="en-US" b="1" i="1" dirty="0" err="1"/>
              <a:t>n</a:t>
            </a:r>
            <a:r>
              <a:rPr lang="en-US" altLang="en-US" i="1" baseline="-25000" dirty="0" err="1"/>
              <a:t>k</a:t>
            </a:r>
            <a:r>
              <a:rPr lang="en-US" altLang="en-US" b="1" i="1" dirty="0"/>
              <a:t> /n</a:t>
            </a:r>
          </a:p>
          <a:p>
            <a:r>
              <a:rPr lang="en-US" altLang="en-US" dirty="0"/>
              <a:t> </a:t>
            </a:r>
            <a:r>
              <a:rPr lang="en-US" altLang="en-US" i="1" dirty="0"/>
              <a:t>P(</a:t>
            </a:r>
            <a:r>
              <a:rPr lang="en-US" altLang="en-US" i="1" dirty="0" err="1"/>
              <a:t>r</a:t>
            </a:r>
            <a:r>
              <a:rPr lang="en-US" altLang="en-US" i="1" baseline="-25000" dirty="0" err="1"/>
              <a:t>k</a:t>
            </a:r>
            <a:r>
              <a:rPr lang="en-US" altLang="en-US" i="1" dirty="0"/>
              <a:t>)</a:t>
            </a:r>
            <a:r>
              <a:rPr lang="en-US" altLang="en-US" b="1" i="1" dirty="0"/>
              <a:t> </a:t>
            </a:r>
            <a:r>
              <a:rPr lang="en-US" altLang="en-US" dirty="0"/>
              <a:t>gives an estimate of the probability of occurrence of gray level </a:t>
            </a:r>
            <a:r>
              <a:rPr lang="en-US" altLang="en-US" i="1" dirty="0" err="1"/>
              <a:t>r</a:t>
            </a:r>
            <a:r>
              <a:rPr lang="en-US" altLang="en-US" i="1" baseline="-25000" dirty="0" err="1"/>
              <a:t>k</a:t>
            </a:r>
            <a:r>
              <a:rPr lang="en-US" altLang="en-US" b="1" i="1" dirty="0"/>
              <a:t> </a:t>
            </a:r>
            <a:endParaRPr lang="en-US" altLang="en-US" dirty="0"/>
          </a:p>
          <a:p>
            <a:r>
              <a:rPr lang="en-US" altLang="en-US" dirty="0"/>
              <a:t>The sum of all components of a normalized histogram is equal to 1</a:t>
            </a:r>
          </a:p>
          <a:p>
            <a:endParaRPr lang="en-IN" altLang="en-US" dirty="0"/>
          </a:p>
          <a:p>
            <a:pPr>
              <a:buNone/>
            </a:pPr>
            <a:r>
              <a:rPr lang="en-IN" altLang="en-US" dirty="0"/>
              <a:t>                        Make (min, max) to (0,255)</a:t>
            </a:r>
            <a:endParaRPr lang="en-US" altLang="en-US" dirty="0"/>
          </a:p>
        </p:txBody>
      </p:sp>
    </p:spTree>
    <p:extLst>
      <p:ext uri="{BB962C8B-B14F-4D97-AF65-F5344CB8AC3E}">
        <p14:creationId xmlns:p14="http://schemas.microsoft.com/office/powerpoint/2010/main" val="2701628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12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5120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5120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5120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51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3" grpId="0" build="p" autoUpdateAnimBg="0"/>
    </p:bld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E955901-8897-4A70-8076-2820DF27D8BB}"/>
              </a:ext>
            </a:extLst>
          </p:cNvPr>
          <p:cNvSpPr>
            <a:spLocks noGrp="1" noChangeArrowheads="1"/>
          </p:cNvSpPr>
          <p:nvPr>
            <p:ph type="title"/>
          </p:nvPr>
        </p:nvSpPr>
        <p:spPr/>
        <p:txBody>
          <a:bodyPr>
            <a:normAutofit fontScale="90000"/>
          </a:bodyPr>
          <a:lstStyle/>
          <a:p>
            <a:r>
              <a:rPr lang="en-US" altLang="en-US" dirty="0"/>
              <a:t>Histogram Stretching</a:t>
            </a:r>
            <a:br>
              <a:rPr lang="en-US" altLang="en-US" dirty="0">
                <a:cs typeface="Calibri"/>
              </a:rPr>
            </a:br>
            <a:endParaRPr lang="en-US" altLang="en-US" dirty="0">
              <a:cs typeface="Calibri"/>
            </a:endParaRPr>
          </a:p>
        </p:txBody>
      </p:sp>
      <p:sp>
        <p:nvSpPr>
          <p:cNvPr id="52227" name="Rectangle 3">
            <a:extLst>
              <a:ext uri="{FF2B5EF4-FFF2-40B4-BE49-F238E27FC236}">
                <a16:creationId xmlns:a16="http://schemas.microsoft.com/office/drawing/2014/main" id="{D54C7FCE-8DE4-494E-BAF4-C4FCB911FD16}"/>
              </a:ext>
            </a:extLst>
          </p:cNvPr>
          <p:cNvSpPr>
            <a:spLocks noGrp="1" noChangeArrowheads="1"/>
          </p:cNvSpPr>
          <p:nvPr>
            <p:ph type="body" idx="1"/>
          </p:nvPr>
        </p:nvSpPr>
        <p:spPr>
          <a:xfrm>
            <a:off x="228600" y="1285860"/>
            <a:ext cx="8686800" cy="5286412"/>
          </a:xfrm>
        </p:spPr>
        <p:txBody>
          <a:bodyPr>
            <a:normAutofit/>
          </a:bodyPr>
          <a:lstStyle/>
          <a:p>
            <a:r>
              <a:rPr lang="en-IN" altLang="en-US" dirty="0"/>
              <a:t>Aim is to spread the histogram to cover the entire dynamic range. </a:t>
            </a:r>
          </a:p>
          <a:p>
            <a:r>
              <a:rPr lang="en-US" dirty="0"/>
              <a:t>increase contrast.</a:t>
            </a:r>
          </a:p>
          <a:p>
            <a:pPr>
              <a:buNone/>
            </a:pPr>
            <a:r>
              <a:rPr lang="en-IN" altLang="en-US" dirty="0"/>
              <a:t>The mapping function is </a:t>
            </a:r>
          </a:p>
          <a:p>
            <a:pPr>
              <a:buNone/>
            </a:pPr>
            <a:endParaRPr lang="en-IN" altLang="en-US" dirty="0"/>
          </a:p>
          <a:p>
            <a:pPr>
              <a:buNone/>
            </a:pPr>
            <a:r>
              <a:rPr lang="en-IN" altLang="en-US" dirty="0"/>
              <a:t>(</a:t>
            </a:r>
            <a:r>
              <a:rPr lang="en-IN" altLang="en-US" sz="1800" dirty="0" err="1"/>
              <a:t>s</a:t>
            </a:r>
            <a:r>
              <a:rPr lang="en-IN" altLang="en-US" sz="1800" baseline="-25000" dirty="0" err="1"/>
              <a:t>max</a:t>
            </a:r>
            <a:r>
              <a:rPr lang="en-IN" altLang="en-US" sz="1800" baseline="-25000" dirty="0"/>
              <a:t> </a:t>
            </a:r>
            <a:r>
              <a:rPr lang="en-IN" altLang="en-US" sz="1800" dirty="0"/>
              <a:t>and </a:t>
            </a:r>
            <a:r>
              <a:rPr lang="en-IN" altLang="en-US" sz="1800" dirty="0" err="1"/>
              <a:t>s</a:t>
            </a:r>
            <a:r>
              <a:rPr lang="en-IN" altLang="en-US" sz="1800" baseline="-25000" dirty="0" err="1"/>
              <a:t>min</a:t>
            </a:r>
            <a:r>
              <a:rPr lang="en-IN" altLang="en-US" sz="1800" baseline="-25000" dirty="0"/>
              <a:t> </a:t>
            </a:r>
            <a:r>
              <a:rPr lang="en-IN" altLang="en-US" sz="1800" dirty="0"/>
              <a:t>are maximum and minimum of pixel values in the stretched histogram and </a:t>
            </a:r>
            <a:r>
              <a:rPr lang="en-IN" altLang="en-US" sz="1800" dirty="0" err="1"/>
              <a:t>r</a:t>
            </a:r>
            <a:r>
              <a:rPr lang="en-IN" altLang="en-US" sz="1800" baseline="-25000" dirty="0" err="1"/>
              <a:t>max</a:t>
            </a:r>
            <a:r>
              <a:rPr lang="en-IN" altLang="en-US" sz="1800" baseline="-25000" dirty="0"/>
              <a:t> </a:t>
            </a:r>
            <a:r>
              <a:rPr lang="en-IN" altLang="en-US" sz="1800" dirty="0"/>
              <a:t>and </a:t>
            </a:r>
            <a:r>
              <a:rPr lang="en-IN" altLang="en-US" sz="1800" dirty="0" err="1"/>
              <a:t>r</a:t>
            </a:r>
            <a:r>
              <a:rPr lang="en-IN" altLang="en-US" sz="1800" baseline="-25000" dirty="0" err="1"/>
              <a:t>min</a:t>
            </a:r>
            <a:r>
              <a:rPr lang="en-IN" altLang="en-US" sz="1800" dirty="0"/>
              <a:t>  are that of original image</a:t>
            </a:r>
            <a:r>
              <a:rPr lang="en-IN" altLang="en-US" dirty="0"/>
              <a:t>)</a:t>
            </a:r>
          </a:p>
          <a:p>
            <a:pPr>
              <a:buNone/>
            </a:pPr>
            <a:r>
              <a:rPr lang="en-IN" altLang="en-US" dirty="0"/>
              <a:t>Transformation is</a:t>
            </a:r>
          </a:p>
          <a:p>
            <a:pPr>
              <a:buNone/>
            </a:pPr>
            <a:endParaRPr lang="en-IN" altLang="en-US" dirty="0"/>
          </a:p>
          <a:p>
            <a:pPr>
              <a:buNone/>
            </a:pPr>
            <a:r>
              <a:rPr lang="en-IN" altLang="en-US" dirty="0"/>
              <a:t> If the target histogram covers entire gray level then </a:t>
            </a:r>
            <a:endParaRPr lang="en-US" altLang="en-US" dirty="0"/>
          </a:p>
        </p:txBody>
      </p:sp>
      <p:graphicFrame>
        <p:nvGraphicFramePr>
          <p:cNvPr id="4" name="Object 3"/>
          <p:cNvGraphicFramePr>
            <a:graphicFrameLocks noChangeAspect="1"/>
          </p:cNvGraphicFramePr>
          <p:nvPr/>
        </p:nvGraphicFramePr>
        <p:xfrm>
          <a:off x="4286248" y="2428868"/>
          <a:ext cx="1473208" cy="963251"/>
        </p:xfrm>
        <a:graphic>
          <a:graphicData uri="http://schemas.openxmlformats.org/presentationml/2006/ole">
            <mc:AlternateContent xmlns:mc="http://schemas.openxmlformats.org/markup-compatibility/2006">
              <mc:Choice xmlns:v="urn:schemas-microsoft-com:vml" Requires="v">
                <p:oleObj spid="_x0000_s1137666" name="Equation" r:id="rId2" imgW="660240" imgH="431640" progId="Equation.3">
                  <p:embed/>
                </p:oleObj>
              </mc:Choice>
              <mc:Fallback>
                <p:oleObj name="Equation" r:id="rId2" imgW="660240" imgH="431640" progId="Equation.3">
                  <p:embed/>
                  <p:pic>
                    <p:nvPicPr>
                      <p:cNvPr id="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48" y="2428868"/>
                        <a:ext cx="1473208" cy="9632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7667" name="Object 3"/>
          <p:cNvGraphicFramePr>
            <a:graphicFrameLocks noChangeAspect="1"/>
          </p:cNvGraphicFramePr>
          <p:nvPr/>
        </p:nvGraphicFramePr>
        <p:xfrm>
          <a:off x="3500430" y="4286256"/>
          <a:ext cx="3400425" cy="963613"/>
        </p:xfrm>
        <a:graphic>
          <a:graphicData uri="http://schemas.openxmlformats.org/presentationml/2006/ole">
            <mc:AlternateContent xmlns:mc="http://schemas.openxmlformats.org/markup-compatibility/2006">
              <mc:Choice xmlns:v="urn:schemas-microsoft-com:vml" Requires="v">
                <p:oleObj spid="_x0000_s1137667" name="Equation" r:id="rId4" imgW="1523880" imgH="431640" progId="Equation.3">
                  <p:embed/>
                </p:oleObj>
              </mc:Choice>
              <mc:Fallback>
                <p:oleObj name="Equation" r:id="rId4" imgW="1523880" imgH="43164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0430" y="4286256"/>
                        <a:ext cx="3400425"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7668" name="Object 4"/>
          <p:cNvGraphicFramePr>
            <a:graphicFrameLocks noChangeAspect="1"/>
          </p:cNvGraphicFramePr>
          <p:nvPr/>
        </p:nvGraphicFramePr>
        <p:xfrm>
          <a:off x="3822700" y="5715000"/>
          <a:ext cx="2182813" cy="963613"/>
        </p:xfrm>
        <a:graphic>
          <a:graphicData uri="http://schemas.openxmlformats.org/presentationml/2006/ole">
            <mc:AlternateContent xmlns:mc="http://schemas.openxmlformats.org/markup-compatibility/2006">
              <mc:Choice xmlns:v="urn:schemas-microsoft-com:vml" Requires="v">
                <p:oleObj spid="_x0000_s1137668" name="Equation" r:id="rId6" imgW="977760" imgH="431640" progId="Equation.3">
                  <p:embed/>
                </p:oleObj>
              </mc:Choice>
              <mc:Fallback>
                <p:oleObj name="Equation" r:id="rId6" imgW="977760" imgH="431640" progId="Equation.3">
                  <p:embed/>
                  <p:pic>
                    <p:nvPicPr>
                      <p:cNvPr id="0"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2700" y="5715000"/>
                        <a:ext cx="2182813"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08120396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222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5222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5222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62</a:t>
            </a:fld>
            <a:endParaRPr lang="en-IN" sz="1400" b="0" strike="noStrike" spc="-1">
              <a:solidFill>
                <a:srgbClr val="000000"/>
              </a:solidFill>
              <a:uFill>
                <a:solidFill>
                  <a:srgbClr val="FFFFFF"/>
                </a:solidFill>
              </a:uFill>
              <a:latin typeface="Times New Roman"/>
            </a:endParaRPr>
          </a:p>
        </p:txBody>
      </p:sp>
      <p:pic>
        <p:nvPicPr>
          <p:cNvPr id="1144834" name="Picture 2"/>
          <p:cNvPicPr>
            <a:picLocks noChangeAspect="1" noChangeArrowheads="1"/>
          </p:cNvPicPr>
          <p:nvPr/>
        </p:nvPicPr>
        <p:blipFill>
          <a:blip r:embed="rId2"/>
          <a:srcRect/>
          <a:stretch>
            <a:fillRect/>
          </a:stretch>
        </p:blipFill>
        <p:spPr bwMode="auto">
          <a:xfrm>
            <a:off x="2152650" y="1581150"/>
            <a:ext cx="4838700" cy="3695700"/>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Rectangle 2">
            <a:extLst>
              <a:ext uri="{FF2B5EF4-FFF2-40B4-BE49-F238E27FC236}">
                <a16:creationId xmlns:a16="http://schemas.microsoft.com/office/drawing/2014/main" id="{DB7C5E86-C8E4-4987-AF95-5F76A22ADB36}"/>
              </a:ext>
            </a:extLst>
          </p:cNvPr>
          <p:cNvSpPr>
            <a:spLocks noGrp="1" noChangeArrowheads="1"/>
          </p:cNvSpPr>
          <p:nvPr>
            <p:ph type="title"/>
          </p:nvPr>
        </p:nvSpPr>
        <p:spPr/>
        <p:txBody>
          <a:bodyPr>
            <a:normAutofit fontScale="90000"/>
          </a:bodyPr>
          <a:lstStyle/>
          <a:p>
            <a:r>
              <a:rPr lang="en-US" altLang="en-US" sz="4000"/>
              <a:t>Example</a:t>
            </a:r>
            <a:br>
              <a:rPr lang="en-US" altLang="en-US" sz="4000"/>
            </a:br>
            <a:endParaRPr lang="en-US" altLang="en-US" sz="4000"/>
          </a:p>
        </p:txBody>
      </p:sp>
      <p:graphicFrame>
        <p:nvGraphicFramePr>
          <p:cNvPr id="155651" name="Object 3">
            <a:extLst>
              <a:ext uri="{FF2B5EF4-FFF2-40B4-BE49-F238E27FC236}">
                <a16:creationId xmlns:a16="http://schemas.microsoft.com/office/drawing/2014/main" id="{7BFC7C67-428F-4887-AD90-E7F22D52A609}"/>
              </a:ext>
            </a:extLst>
          </p:cNvPr>
          <p:cNvGraphicFramePr>
            <a:graphicFrameLocks noGrp="1" noChangeAspect="1"/>
          </p:cNvGraphicFramePr>
          <p:nvPr>
            <p:ph sz="half" idx="1"/>
          </p:nvPr>
        </p:nvGraphicFramePr>
        <p:xfrm>
          <a:off x="6858000" y="0"/>
          <a:ext cx="2286000" cy="1520825"/>
        </p:xfrm>
        <a:graphic>
          <a:graphicData uri="http://schemas.openxmlformats.org/presentationml/2006/ole">
            <mc:AlternateContent xmlns:mc="http://schemas.openxmlformats.org/markup-compatibility/2006">
              <mc:Choice xmlns:v="urn:schemas-microsoft-com:vml" Requires="v">
                <p:oleObj spid="_x0000_s1145858" name="Bitmap Image" r:id="rId2" imgW="1991003" imgH="1324160" progId="PBrush">
                  <p:embed/>
                </p:oleObj>
              </mc:Choice>
              <mc:Fallback>
                <p:oleObj name="Bitmap Image" r:id="rId2" imgW="1991003" imgH="1324160" progId="PBrush">
                  <p:embed/>
                  <p:pic>
                    <p:nvPicPr>
                      <p:cNvPr id="0" name="Picture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0"/>
                        <a:ext cx="2286000" cy="152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52" name="Object 4">
            <a:extLst>
              <a:ext uri="{FF2B5EF4-FFF2-40B4-BE49-F238E27FC236}">
                <a16:creationId xmlns:a16="http://schemas.microsoft.com/office/drawing/2014/main" id="{16575FF0-FE36-47FC-AD70-3599DE00E749}"/>
              </a:ext>
            </a:extLst>
          </p:cNvPr>
          <p:cNvGraphicFramePr>
            <a:graphicFrameLocks noGrp="1" noChangeAspect="1"/>
          </p:cNvGraphicFramePr>
          <p:nvPr>
            <p:ph sz="quarter" idx="2"/>
          </p:nvPr>
        </p:nvGraphicFramePr>
        <p:xfrm>
          <a:off x="460375" y="1676400"/>
          <a:ext cx="7121525" cy="2012950"/>
        </p:xfrm>
        <a:graphic>
          <a:graphicData uri="http://schemas.openxmlformats.org/presentationml/2006/ole">
            <mc:AlternateContent xmlns:mc="http://schemas.openxmlformats.org/markup-compatibility/2006">
              <mc:Choice xmlns:v="urn:schemas-microsoft-com:vml" Requires="v">
                <p:oleObj spid="_x0000_s1145859" name="Bitmap Image" r:id="rId4" imgW="5668166" imgH="1533739" progId="PBrush">
                  <p:embed/>
                </p:oleObj>
              </mc:Choice>
              <mc:Fallback>
                <p:oleObj name="Bitmap Image" r:id="rId4" imgW="5668166" imgH="1533739" progId="PBrush">
                  <p:embed/>
                  <p:pic>
                    <p:nvPicPr>
                      <p:cNvPr id="0" name="Picture 3"/>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75" y="1676400"/>
                        <a:ext cx="7121525" cy="201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5653" name="Object 5">
            <a:extLst>
              <a:ext uri="{FF2B5EF4-FFF2-40B4-BE49-F238E27FC236}">
                <a16:creationId xmlns:a16="http://schemas.microsoft.com/office/drawing/2014/main" id="{981B8947-4902-4DB0-B03A-8F78C0CDD4CE}"/>
              </a:ext>
            </a:extLst>
          </p:cNvPr>
          <p:cNvGraphicFramePr>
            <a:graphicFrameLocks noGrp="1" noChangeAspect="1"/>
          </p:cNvGraphicFramePr>
          <p:nvPr>
            <p:ph sz="quarter" idx="3"/>
          </p:nvPr>
        </p:nvGraphicFramePr>
        <p:xfrm>
          <a:off x="304800" y="4267200"/>
          <a:ext cx="7391400" cy="2070100"/>
        </p:xfrm>
        <a:graphic>
          <a:graphicData uri="http://schemas.openxmlformats.org/presentationml/2006/ole">
            <mc:AlternateContent xmlns:mc="http://schemas.openxmlformats.org/markup-compatibility/2006">
              <mc:Choice xmlns:v="urn:schemas-microsoft-com:vml" Requires="v">
                <p:oleObj spid="_x0000_s1145860" name="Bitmap Image" r:id="rId6" imgW="5742857" imgH="1609524" progId="PBrush">
                  <p:embed/>
                </p:oleObj>
              </mc:Choice>
              <mc:Fallback>
                <p:oleObj name="Bitmap Image" r:id="rId6" imgW="5742857" imgH="1609524" progId="PBrush">
                  <p:embed/>
                  <p:pic>
                    <p:nvPicPr>
                      <p:cNvPr id="0" name="Picture 4"/>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267200"/>
                        <a:ext cx="7391400" cy="207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501347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5565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5565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1556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Date Placeholder 5"/>
          <p:cNvSpPr>
            <a:spLocks noGrp="1"/>
          </p:cNvSpPr>
          <p:nvPr>
            <p:ph type="dt" sz="half" idx="10"/>
          </p:nvPr>
        </p:nvSpPr>
        <p:spPr/>
        <p:txBody>
          <a:bodyPr/>
          <a:lstStyle/>
          <a:p>
            <a:endParaRPr lang="en-US" altLang="en-US"/>
          </a:p>
        </p:txBody>
      </p:sp>
      <p:sp>
        <p:nvSpPr>
          <p:cNvPr id="7" name="Slide Number Placeholder 6"/>
          <p:cNvSpPr>
            <a:spLocks noGrp="1"/>
          </p:cNvSpPr>
          <p:nvPr>
            <p:ph type="sldNum" sz="quarter" idx="12"/>
          </p:nvPr>
        </p:nvSpPr>
        <p:spPr/>
        <p:txBody>
          <a:bodyPr/>
          <a:lstStyle/>
          <a:p>
            <a:fld id="{062D013B-FCB7-4109-BB70-27CC6012D57B}" type="slidenum">
              <a:rPr lang="en-US" altLang="en-US" smtClean="0"/>
              <a:pPr/>
              <a:t>64</a:t>
            </a:fld>
            <a:endParaRPr lang="en-US" altLang="en-US"/>
          </a:p>
        </p:txBody>
      </p:sp>
      <p:sp>
        <p:nvSpPr>
          <p:cNvPr id="9" name="TextBox 8"/>
          <p:cNvSpPr txBox="1"/>
          <p:nvPr/>
        </p:nvSpPr>
        <p:spPr>
          <a:xfrm>
            <a:off x="357158" y="2000240"/>
            <a:ext cx="1428760" cy="646331"/>
          </a:xfrm>
          <a:prstGeom prst="rect">
            <a:avLst/>
          </a:prstGeom>
          <a:noFill/>
        </p:spPr>
        <p:txBody>
          <a:bodyPr wrap="square" rtlCol="0">
            <a:spAutoFit/>
          </a:bodyPr>
          <a:lstStyle/>
          <a:p>
            <a:r>
              <a:rPr lang="en-IN" dirty="0"/>
              <a:t>Max: 198</a:t>
            </a:r>
          </a:p>
          <a:p>
            <a:r>
              <a:rPr lang="en-IN" dirty="0"/>
              <a:t>Min: 71</a:t>
            </a:r>
            <a:endParaRPr lang="en-US" dirty="0"/>
          </a:p>
        </p:txBody>
      </p:sp>
      <p:sp>
        <p:nvSpPr>
          <p:cNvPr id="10" name="TextBox 9"/>
          <p:cNvSpPr txBox="1"/>
          <p:nvPr/>
        </p:nvSpPr>
        <p:spPr>
          <a:xfrm>
            <a:off x="357158" y="4429132"/>
            <a:ext cx="1428760" cy="646331"/>
          </a:xfrm>
          <a:prstGeom prst="rect">
            <a:avLst/>
          </a:prstGeom>
          <a:noFill/>
        </p:spPr>
        <p:txBody>
          <a:bodyPr wrap="square" rtlCol="0">
            <a:spAutoFit/>
          </a:bodyPr>
          <a:lstStyle/>
          <a:p>
            <a:r>
              <a:rPr lang="en-IN" dirty="0"/>
              <a:t>Max: 255</a:t>
            </a:r>
          </a:p>
          <a:p>
            <a:r>
              <a:rPr lang="en-IN" dirty="0"/>
              <a:t>Min: 0</a:t>
            </a:r>
            <a:endParaRPr lang="en-US" dirty="0"/>
          </a:p>
        </p:txBody>
      </p:sp>
      <p:pic>
        <p:nvPicPr>
          <p:cNvPr id="540675" name="Picture 3"/>
          <p:cNvPicPr>
            <a:picLocks noChangeAspect="1" noChangeArrowheads="1"/>
          </p:cNvPicPr>
          <p:nvPr/>
        </p:nvPicPr>
        <p:blipFill>
          <a:blip r:embed="rId2"/>
          <a:srcRect/>
          <a:stretch>
            <a:fillRect/>
          </a:stretch>
        </p:blipFill>
        <p:spPr bwMode="auto">
          <a:xfrm>
            <a:off x="2071670" y="1571612"/>
            <a:ext cx="5848350" cy="4295775"/>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65</a:t>
            </a:fld>
            <a:endParaRPr lang="en-IN" sz="1400" b="0" strike="noStrike" spc="-1">
              <a:solidFill>
                <a:srgbClr val="000000"/>
              </a:solidFill>
              <a:uFill>
                <a:solidFill>
                  <a:srgbClr val="FFFFFF"/>
                </a:solidFill>
              </a:uFill>
              <a:latin typeface="Times New Roman"/>
            </a:endParaRPr>
          </a:p>
        </p:txBody>
      </p:sp>
      <p:sp>
        <p:nvSpPr>
          <p:cNvPr id="4" name="TextBox 3"/>
          <p:cNvSpPr txBox="1"/>
          <p:nvPr/>
        </p:nvSpPr>
        <p:spPr>
          <a:xfrm>
            <a:off x="357158" y="357166"/>
            <a:ext cx="8072494" cy="523220"/>
          </a:xfrm>
          <a:prstGeom prst="rect">
            <a:avLst/>
          </a:prstGeom>
          <a:noFill/>
        </p:spPr>
        <p:txBody>
          <a:bodyPr wrap="square" rtlCol="0">
            <a:spAutoFit/>
          </a:bodyPr>
          <a:lstStyle/>
          <a:p>
            <a:r>
              <a:rPr lang="en-IN" sz="2800" dirty="0"/>
              <a:t>HOMEWORK</a:t>
            </a:r>
            <a:endParaRPr lang="en-US" sz="2800" dirty="0"/>
          </a:p>
        </p:txBody>
      </p:sp>
      <p:sp>
        <p:nvSpPr>
          <p:cNvPr id="5" name="TextBox 4"/>
          <p:cNvSpPr txBox="1"/>
          <p:nvPr/>
        </p:nvSpPr>
        <p:spPr>
          <a:xfrm>
            <a:off x="500034" y="1142984"/>
            <a:ext cx="8001056" cy="369332"/>
          </a:xfrm>
          <a:prstGeom prst="rect">
            <a:avLst/>
          </a:prstGeom>
          <a:noFill/>
        </p:spPr>
        <p:txBody>
          <a:bodyPr wrap="square" rtlCol="0">
            <a:spAutoFit/>
          </a:bodyPr>
          <a:lstStyle/>
          <a:p>
            <a:r>
              <a:rPr lang="en-IN" dirty="0"/>
              <a:t>Perform histogram stretching of the image</a:t>
            </a:r>
            <a:endParaRPr lang="en-US" dirty="0"/>
          </a:p>
        </p:txBody>
      </p:sp>
      <p:graphicFrame>
        <p:nvGraphicFramePr>
          <p:cNvPr id="6" name="Table 5"/>
          <p:cNvGraphicFramePr>
            <a:graphicFrameLocks noGrp="1"/>
          </p:cNvGraphicFramePr>
          <p:nvPr/>
        </p:nvGraphicFramePr>
        <p:xfrm>
          <a:off x="785786" y="1571612"/>
          <a:ext cx="1857388" cy="2522232"/>
        </p:xfrm>
        <a:graphic>
          <a:graphicData uri="http://schemas.openxmlformats.org/drawingml/2006/table">
            <a:tbl>
              <a:tblPr/>
              <a:tblGrid>
                <a:gridCol w="1000132">
                  <a:extLst>
                    <a:ext uri="{9D8B030D-6E8A-4147-A177-3AD203B41FA5}">
                      <a16:colId xmlns:a16="http://schemas.microsoft.com/office/drawing/2014/main" val="20000"/>
                    </a:ext>
                  </a:extLst>
                </a:gridCol>
                <a:gridCol w="857256">
                  <a:extLst>
                    <a:ext uri="{9D8B030D-6E8A-4147-A177-3AD203B41FA5}">
                      <a16:colId xmlns:a16="http://schemas.microsoft.com/office/drawing/2014/main" val="20001"/>
                    </a:ext>
                  </a:extLst>
                </a:gridCol>
              </a:tblGrid>
              <a:tr h="261939">
                <a:tc>
                  <a:txBody>
                    <a:bodyPr/>
                    <a:lstStyle/>
                    <a:p>
                      <a:pPr algn="ctr" fontAlgn="b"/>
                      <a:r>
                        <a:rPr lang="en-US" sz="1400" b="1" i="0" u="none" strike="noStrike" dirty="0">
                          <a:solidFill>
                            <a:srgbClr val="000000"/>
                          </a:solidFill>
                          <a:latin typeface="Century" pitchFamily="18" charset="0"/>
                        </a:rPr>
                        <a:t>Gray level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entury" pitchFamily="18" charset="0"/>
                        </a:rPr>
                        <a:t>No of pixels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1939">
                <a:tc>
                  <a:txBody>
                    <a:bodyPr/>
                    <a:lstStyle/>
                    <a:p>
                      <a:pPr algn="ctr" fontAlgn="b"/>
                      <a:r>
                        <a:rPr lang="en-US" sz="1400" b="0" i="0" u="none" strike="noStrike">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1939">
                <a:tc>
                  <a:txBody>
                    <a:bodyPr/>
                    <a:lstStyle/>
                    <a:p>
                      <a:pPr algn="ctr" fontAlgn="b"/>
                      <a:r>
                        <a:rPr lang="en-US" sz="1400" b="0" i="0" u="none" strike="noStrike">
                          <a:solidFill>
                            <a:srgbClr val="000000"/>
                          </a:solidFill>
                          <a:latin typeface="Century" pitchFamily="18" charset="0"/>
                        </a:rPr>
                        <a: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1939">
                <a:tc>
                  <a:txBody>
                    <a:bodyPr/>
                    <a:lstStyle/>
                    <a:p>
                      <a:pPr algn="ctr" fontAlgn="b"/>
                      <a:r>
                        <a:rPr lang="en-US" sz="1400" b="0" i="0" u="none" strike="noStrike">
                          <a:solidFill>
                            <a:srgbClr val="000000"/>
                          </a:solidFill>
                          <a:latin typeface="Century" pitchFamily="18" charset="0"/>
                        </a:rPr>
                        <a: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1939">
                <a:tc>
                  <a:txBody>
                    <a:bodyPr/>
                    <a:lstStyle/>
                    <a:p>
                      <a:pPr algn="ctr" fontAlgn="b"/>
                      <a:r>
                        <a:rPr lang="en-US" sz="1400" b="0" i="0" u="none" strike="noStrike">
                          <a:solidFill>
                            <a:srgbClr val="000000"/>
                          </a:solidFill>
                          <a:latin typeface="Century" pitchFamily="18" charset="0"/>
                        </a:rPr>
                        <a: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61939">
                <a:tc>
                  <a:txBody>
                    <a:bodyPr/>
                    <a:lstStyle/>
                    <a:p>
                      <a:pPr algn="ctr" fontAlgn="b"/>
                      <a:r>
                        <a:rPr lang="en-US" sz="1400" b="0" i="0" u="none" strike="noStrike">
                          <a:solidFill>
                            <a:srgbClr val="000000"/>
                          </a:solidFill>
                          <a:latin typeface="Century" pitchFamily="18" charset="0"/>
                        </a:rPr>
                        <a:t>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1939">
                <a:tc>
                  <a:txBody>
                    <a:bodyPr/>
                    <a:lstStyle/>
                    <a:p>
                      <a:pPr algn="ctr" fontAlgn="b"/>
                      <a:r>
                        <a:rPr lang="en-US" sz="1400" b="0" i="0" u="none" strike="noStrike">
                          <a:solidFill>
                            <a:srgbClr val="000000"/>
                          </a:solidFill>
                          <a:latin typeface="Century" pitchFamily="18" charset="0"/>
                        </a:rPr>
                        <a:t>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61939">
                <a:tc>
                  <a:txBody>
                    <a:bodyPr/>
                    <a:lstStyle/>
                    <a:p>
                      <a:pPr algn="ctr" fontAlgn="b"/>
                      <a:r>
                        <a:rPr lang="en-US" sz="1400" b="0" i="0" u="none" strike="noStrike">
                          <a:solidFill>
                            <a:srgbClr val="000000"/>
                          </a:solidFill>
                          <a:latin typeface="Century" pitchFamily="18" charset="0"/>
                        </a:rPr>
                        <a:t>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1939">
                <a:tc>
                  <a:txBody>
                    <a:bodyPr/>
                    <a:lstStyle/>
                    <a:p>
                      <a:pPr algn="ctr" fontAlgn="b"/>
                      <a:r>
                        <a:rPr lang="en-US" sz="1400" b="0" i="0" u="none" strike="noStrike">
                          <a:solidFill>
                            <a:srgbClr val="000000"/>
                          </a:solidFill>
                          <a:latin typeface="Century" pitchFamily="18"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entury" pitchFamily="18"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1138690" name="Picture 2" descr="IMAGE OF CHART: To save this image to your hard drive, right-click on the image and select Save Picture As..."/>
          <p:cNvPicPr>
            <a:picLocks noChangeAspect="1" noChangeArrowheads="1"/>
          </p:cNvPicPr>
          <p:nvPr/>
        </p:nvPicPr>
        <p:blipFill>
          <a:blip r:embed="rId2"/>
          <a:srcRect/>
          <a:stretch>
            <a:fillRect/>
          </a:stretch>
        </p:blipFill>
        <p:spPr bwMode="auto">
          <a:xfrm>
            <a:off x="3500430" y="1714488"/>
            <a:ext cx="4000528" cy="3000396"/>
          </a:xfrm>
          <a:prstGeom prst="rect">
            <a:avLst/>
          </a:prstGeom>
          <a:noFill/>
        </p:spPr>
      </p:pic>
      <p:sp>
        <p:nvSpPr>
          <p:cNvPr id="9" name="TextBox 8"/>
          <p:cNvSpPr txBox="1"/>
          <p:nvPr/>
        </p:nvSpPr>
        <p:spPr>
          <a:xfrm>
            <a:off x="1214414" y="5072074"/>
            <a:ext cx="6858048" cy="369332"/>
          </a:xfrm>
          <a:prstGeom prst="rect">
            <a:avLst/>
          </a:prstGeom>
          <a:noFill/>
        </p:spPr>
        <p:txBody>
          <a:bodyPr wrap="square" rtlCol="0">
            <a:spAutoFit/>
          </a:bodyPr>
          <a:lstStyle/>
          <a:p>
            <a:r>
              <a:rPr lang="en-IN" dirty="0"/>
              <a:t>When there will be no effect of histogram stretching? </a:t>
            </a:r>
            <a:endParaRPr 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7E955901-8897-4A70-8076-2820DF27D8BB}"/>
              </a:ext>
            </a:extLst>
          </p:cNvPr>
          <p:cNvSpPr>
            <a:spLocks noGrp="1" noChangeArrowheads="1"/>
          </p:cNvSpPr>
          <p:nvPr>
            <p:ph type="title"/>
          </p:nvPr>
        </p:nvSpPr>
        <p:spPr/>
        <p:txBody>
          <a:bodyPr>
            <a:normAutofit fontScale="90000"/>
          </a:bodyPr>
          <a:lstStyle/>
          <a:p>
            <a:r>
              <a:rPr lang="en-US" altLang="en-US" dirty="0"/>
              <a:t>Histogram Sliding</a:t>
            </a:r>
            <a:br>
              <a:rPr lang="en-US" altLang="en-US" dirty="0">
                <a:cs typeface="Calibri"/>
              </a:rPr>
            </a:br>
            <a:endParaRPr lang="en-US" altLang="en-US" dirty="0">
              <a:cs typeface="Calibri"/>
            </a:endParaRPr>
          </a:p>
        </p:txBody>
      </p:sp>
      <p:sp>
        <p:nvSpPr>
          <p:cNvPr id="52227" name="Rectangle 3">
            <a:extLst>
              <a:ext uri="{FF2B5EF4-FFF2-40B4-BE49-F238E27FC236}">
                <a16:creationId xmlns:a16="http://schemas.microsoft.com/office/drawing/2014/main" id="{D54C7FCE-8DE4-494E-BAF4-C4FCB911FD16}"/>
              </a:ext>
            </a:extLst>
          </p:cNvPr>
          <p:cNvSpPr>
            <a:spLocks noGrp="1" noChangeArrowheads="1"/>
          </p:cNvSpPr>
          <p:nvPr>
            <p:ph type="body" idx="1"/>
          </p:nvPr>
        </p:nvSpPr>
        <p:spPr>
          <a:xfrm>
            <a:off x="228600" y="1285860"/>
            <a:ext cx="8686800" cy="857256"/>
          </a:xfrm>
        </p:spPr>
        <p:txBody>
          <a:bodyPr>
            <a:normAutofit/>
          </a:bodyPr>
          <a:lstStyle/>
          <a:p>
            <a:pPr>
              <a:buNone/>
            </a:pPr>
            <a:r>
              <a:rPr lang="en-IN" altLang="en-US" dirty="0"/>
              <a:t>S= </a:t>
            </a:r>
            <a:r>
              <a:rPr lang="en-IN" altLang="en-US" dirty="0" err="1"/>
              <a:t>r+offset</a:t>
            </a:r>
            <a:endParaRPr lang="en-US" altLang="en-US" dirty="0"/>
          </a:p>
        </p:txBody>
      </p:sp>
      <p:pic>
        <p:nvPicPr>
          <p:cNvPr id="1143813" name="Picture 5"/>
          <p:cNvPicPr>
            <a:picLocks noChangeAspect="1" noChangeArrowheads="1"/>
          </p:cNvPicPr>
          <p:nvPr/>
        </p:nvPicPr>
        <p:blipFill>
          <a:blip r:embed="rId2"/>
          <a:srcRect/>
          <a:stretch>
            <a:fillRect/>
          </a:stretch>
        </p:blipFill>
        <p:spPr bwMode="auto">
          <a:xfrm>
            <a:off x="2428860" y="2928934"/>
            <a:ext cx="4248150" cy="3609975"/>
          </a:xfrm>
          <a:prstGeom prst="rect">
            <a:avLst/>
          </a:prstGeom>
          <a:noFill/>
          <a:ln w="9525">
            <a:noFill/>
            <a:miter lim="800000"/>
            <a:headEnd/>
            <a:tailEnd/>
          </a:ln>
          <a:effectLst/>
        </p:spPr>
      </p:pic>
      <p:sp>
        <p:nvSpPr>
          <p:cNvPr id="8" name="TextBox 7"/>
          <p:cNvSpPr txBox="1"/>
          <p:nvPr/>
        </p:nvSpPr>
        <p:spPr>
          <a:xfrm>
            <a:off x="7000892" y="4286256"/>
            <a:ext cx="1857388" cy="369332"/>
          </a:xfrm>
          <a:prstGeom prst="rect">
            <a:avLst/>
          </a:prstGeom>
          <a:noFill/>
        </p:spPr>
        <p:txBody>
          <a:bodyPr wrap="square" rtlCol="0">
            <a:spAutoFit/>
          </a:bodyPr>
          <a:lstStyle/>
          <a:p>
            <a:r>
              <a:rPr lang="en-IN" dirty="0"/>
              <a:t>Offset=-50</a:t>
            </a:r>
            <a:endParaRPr lang="en-US" dirty="0"/>
          </a:p>
        </p:txBody>
      </p:sp>
    </p:spTree>
    <p:extLst>
      <p:ext uri="{BB962C8B-B14F-4D97-AF65-F5344CB8AC3E}">
        <p14:creationId xmlns:p14="http://schemas.microsoft.com/office/powerpoint/2010/main" val="208120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222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build="p"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D62CCF0D-A021-4384-B784-D7A5B6343C98}"/>
              </a:ext>
            </a:extLst>
          </p:cNvPr>
          <p:cNvSpPr>
            <a:spLocks noGrp="1" noChangeArrowheads="1"/>
          </p:cNvSpPr>
          <p:nvPr>
            <p:ph type="title"/>
          </p:nvPr>
        </p:nvSpPr>
        <p:spPr>
          <a:xfrm>
            <a:off x="357158" y="285728"/>
            <a:ext cx="8229600" cy="1143000"/>
          </a:xfrm>
        </p:spPr>
        <p:txBody>
          <a:bodyPr/>
          <a:lstStyle/>
          <a:p>
            <a:r>
              <a:rPr lang="en-US" altLang="en-US" dirty="0"/>
              <a:t>Histogram Equalization</a:t>
            </a:r>
          </a:p>
        </p:txBody>
      </p:sp>
      <p:sp>
        <p:nvSpPr>
          <p:cNvPr id="55299" name="Rectangle 3">
            <a:extLst>
              <a:ext uri="{FF2B5EF4-FFF2-40B4-BE49-F238E27FC236}">
                <a16:creationId xmlns:a16="http://schemas.microsoft.com/office/drawing/2014/main" id="{D16743DF-E10E-4BC4-8D27-D6C964B7E0E3}"/>
              </a:ext>
            </a:extLst>
          </p:cNvPr>
          <p:cNvSpPr>
            <a:spLocks noGrp="1" noChangeArrowheads="1"/>
          </p:cNvSpPr>
          <p:nvPr>
            <p:ph type="body" idx="1"/>
          </p:nvPr>
        </p:nvSpPr>
        <p:spPr>
          <a:xfrm>
            <a:off x="428596" y="1643050"/>
            <a:ext cx="8229600" cy="4389120"/>
          </a:xfrm>
        </p:spPr>
        <p:txBody>
          <a:bodyPr/>
          <a:lstStyle/>
          <a:p>
            <a:r>
              <a:rPr lang="en-US" altLang="en-US" sz="2800" dirty="0"/>
              <a:t>Contrast stretching means histogram stretching</a:t>
            </a:r>
          </a:p>
          <a:p>
            <a:pPr>
              <a:buFontTx/>
              <a:buNone/>
            </a:pPr>
            <a:endParaRPr lang="en-US" altLang="en-US" sz="800" dirty="0"/>
          </a:p>
          <a:p>
            <a:r>
              <a:rPr lang="en-US" altLang="en-US" sz="2800" dirty="0"/>
              <a:t>the low-contrast image’s histogram is narrow and centered toward the middle of the gray scale,</a:t>
            </a:r>
          </a:p>
          <a:p>
            <a:r>
              <a:rPr lang="en-US" altLang="en-US" sz="2800" dirty="0"/>
              <a:t> distribute the histogram to a wider range the quality of the image will be improved.</a:t>
            </a:r>
          </a:p>
          <a:p>
            <a:pPr>
              <a:buFontTx/>
              <a:buNone/>
            </a:pPr>
            <a:endParaRPr lang="en-US" altLang="en-US" sz="900" dirty="0"/>
          </a:p>
          <a:p>
            <a:r>
              <a:rPr lang="en-US" altLang="en-US" sz="2800" dirty="0"/>
              <a:t>adjust the probability density function of the original histogram of the image so that the probability spread equally.</a:t>
            </a:r>
          </a:p>
        </p:txBody>
      </p:sp>
      <p:cxnSp>
        <p:nvCxnSpPr>
          <p:cNvPr id="5" name="Straight Arrow Connector 4"/>
          <p:cNvCxnSpPr/>
          <p:nvPr/>
        </p:nvCxnSpPr>
        <p:spPr>
          <a:xfrm>
            <a:off x="3143240" y="6500834"/>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2714612" y="607220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3195145" y="5815724"/>
            <a:ext cx="830317" cy="614855"/>
          </a:xfrm>
          <a:custGeom>
            <a:avLst/>
            <a:gdLst>
              <a:gd name="connsiteX0" fmla="*/ 0 w 830317"/>
              <a:gd name="connsiteY0" fmla="*/ 606097 h 614855"/>
              <a:gd name="connsiteX1" fmla="*/ 94593 w 830317"/>
              <a:gd name="connsiteY1" fmla="*/ 395890 h 614855"/>
              <a:gd name="connsiteX2" fmla="*/ 231227 w 830317"/>
              <a:gd name="connsiteY2" fmla="*/ 553545 h 614855"/>
              <a:gd name="connsiteX3" fmla="*/ 283779 w 830317"/>
              <a:gd name="connsiteY3" fmla="*/ 28028 h 614855"/>
              <a:gd name="connsiteX4" fmla="*/ 399393 w 830317"/>
              <a:gd name="connsiteY4" fmla="*/ 385379 h 614855"/>
              <a:gd name="connsiteX5" fmla="*/ 557048 w 830317"/>
              <a:gd name="connsiteY5" fmla="*/ 353848 h 614855"/>
              <a:gd name="connsiteX6" fmla="*/ 588579 w 830317"/>
              <a:gd name="connsiteY6" fmla="*/ 458952 h 614855"/>
              <a:gd name="connsiteX7" fmla="*/ 830317 w 830317"/>
              <a:gd name="connsiteY7" fmla="*/ 606097 h 6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317" h="614855">
                <a:moveTo>
                  <a:pt x="0" y="606097"/>
                </a:moveTo>
                <a:cubicBezTo>
                  <a:pt x="28027" y="505373"/>
                  <a:pt x="56055" y="404649"/>
                  <a:pt x="94593" y="395890"/>
                </a:cubicBezTo>
                <a:cubicBezTo>
                  <a:pt x="133131" y="387131"/>
                  <a:pt x="199696" y="614855"/>
                  <a:pt x="231227" y="553545"/>
                </a:cubicBezTo>
                <a:cubicBezTo>
                  <a:pt x="262758" y="492235"/>
                  <a:pt x="255751" y="56056"/>
                  <a:pt x="283779" y="28028"/>
                </a:cubicBezTo>
                <a:cubicBezTo>
                  <a:pt x="311807" y="0"/>
                  <a:pt x="353848" y="331076"/>
                  <a:pt x="399393" y="385379"/>
                </a:cubicBezTo>
                <a:cubicBezTo>
                  <a:pt x="444938" y="439682"/>
                  <a:pt x="525517" y="341586"/>
                  <a:pt x="557048" y="353848"/>
                </a:cubicBezTo>
                <a:cubicBezTo>
                  <a:pt x="588579" y="366110"/>
                  <a:pt x="543034" y="416911"/>
                  <a:pt x="588579" y="458952"/>
                </a:cubicBezTo>
                <a:cubicBezTo>
                  <a:pt x="634124" y="500993"/>
                  <a:pt x="732220" y="553545"/>
                  <a:pt x="830317" y="606097"/>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p:nvPr/>
        </p:nvCxnSpPr>
        <p:spPr>
          <a:xfrm>
            <a:off x="5072066" y="6429396"/>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4643438" y="6000768"/>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2066" y="6000768"/>
            <a:ext cx="1000132" cy="1588"/>
          </a:xfrm>
          <a:prstGeom prst="line">
            <a:avLst/>
          </a:prstGeom>
        </p:spPr>
        <p:style>
          <a:lnRef idx="1">
            <a:schemeClr val="accent1"/>
          </a:lnRef>
          <a:fillRef idx="0">
            <a:schemeClr val="accent1"/>
          </a:fillRef>
          <a:effectRef idx="0">
            <a:schemeClr val="accent1"/>
          </a:effectRef>
          <a:fontRef idx="minor">
            <a:schemeClr val="tx1"/>
          </a:fontRef>
        </p:style>
      </p:cxnSp>
      <p:sp>
        <p:nvSpPr>
          <p:cNvPr id="13" name="Right Arrow 12"/>
          <p:cNvSpPr/>
          <p:nvPr/>
        </p:nvSpPr>
        <p:spPr>
          <a:xfrm>
            <a:off x="4214810" y="5929330"/>
            <a:ext cx="500066"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0538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52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529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55299">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9" grpId="0" build="p"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76200" y="-26988"/>
            <a:ext cx="6940550"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Monotonically Increasing Function</a:t>
            </a:r>
          </a:p>
        </p:txBody>
      </p:sp>
      <p:pic>
        <p:nvPicPr>
          <p:cNvPr id="18437" name="Picture 3"/>
          <p:cNvPicPr>
            <a:picLocks noChangeAspect="1" noChangeArrowheads="1"/>
          </p:cNvPicPr>
          <p:nvPr/>
        </p:nvPicPr>
        <p:blipFill>
          <a:blip r:embed="rId2"/>
          <a:srcRect r="46735"/>
          <a:stretch>
            <a:fillRect/>
          </a:stretch>
        </p:blipFill>
        <p:spPr bwMode="auto">
          <a:xfrm>
            <a:off x="285720" y="3857628"/>
            <a:ext cx="3753592" cy="2809892"/>
          </a:xfrm>
          <a:prstGeom prst="rect">
            <a:avLst/>
          </a:prstGeom>
          <a:noFill/>
          <a:ln w="9525">
            <a:noFill/>
            <a:miter lim="800000"/>
            <a:headEnd/>
            <a:tailEnd/>
          </a:ln>
        </p:spPr>
      </p:pic>
      <p:sp>
        <p:nvSpPr>
          <p:cNvPr id="18438" name="Text Box 4"/>
          <p:cNvSpPr txBox="1">
            <a:spLocks noChangeArrowheads="1"/>
          </p:cNvSpPr>
          <p:nvPr/>
        </p:nvSpPr>
        <p:spPr bwMode="auto">
          <a:xfrm>
            <a:off x="647700" y="722313"/>
            <a:ext cx="4983608" cy="369332"/>
          </a:xfrm>
          <a:prstGeom prst="rect">
            <a:avLst/>
          </a:prstGeom>
          <a:noFill/>
          <a:ln w="9525">
            <a:noFill/>
            <a:miter lim="800000"/>
            <a:headEnd/>
            <a:tailEnd/>
          </a:ln>
        </p:spPr>
        <p:txBody>
          <a:bodyPr wrap="none">
            <a:spAutoFit/>
          </a:bodyPr>
          <a:lstStyle/>
          <a:p>
            <a:pPr eaLnBrk="1" hangingPunct="1"/>
            <a:r>
              <a:rPr lang="en-US" dirty="0"/>
              <a:t>T()=</a:t>
            </a:r>
            <a:r>
              <a:rPr lang="th-TH" dirty="0"/>
              <a:t> </a:t>
            </a:r>
            <a:r>
              <a:rPr lang="en-US" dirty="0"/>
              <a:t>Function that is only increasing or constant</a:t>
            </a:r>
            <a:endParaRPr lang="th-TH" dirty="0"/>
          </a:p>
        </p:txBody>
      </p:sp>
      <p:graphicFrame>
        <p:nvGraphicFramePr>
          <p:cNvPr id="18434" name="Object 6"/>
          <p:cNvGraphicFramePr>
            <a:graphicFrameLocks noChangeAspect="1"/>
          </p:cNvGraphicFramePr>
          <p:nvPr/>
        </p:nvGraphicFramePr>
        <p:xfrm>
          <a:off x="1785918" y="2285992"/>
          <a:ext cx="1366838" cy="508000"/>
        </p:xfrm>
        <a:graphic>
          <a:graphicData uri="http://schemas.openxmlformats.org/presentationml/2006/ole">
            <mc:AlternateContent xmlns:mc="http://schemas.openxmlformats.org/markup-compatibility/2006">
              <mc:Choice xmlns:v="urn:schemas-microsoft-com:vml" Requires="v">
                <p:oleObj spid="_x0000_s538626" name="Equation" r:id="rId3" imgW="545626" imgH="203024" progId="Equation.3">
                  <p:embed/>
                </p:oleObj>
              </mc:Choice>
              <mc:Fallback>
                <p:oleObj name="Equation" r:id="rId3" imgW="545626" imgH="203024"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5918" y="2285992"/>
                        <a:ext cx="1366838"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39" name="Text Box 7"/>
          <p:cNvSpPr txBox="1">
            <a:spLocks noChangeArrowheads="1"/>
          </p:cNvSpPr>
          <p:nvPr/>
        </p:nvSpPr>
        <p:spPr bwMode="auto">
          <a:xfrm>
            <a:off x="4953000" y="1447800"/>
            <a:ext cx="3187700" cy="822325"/>
          </a:xfrm>
          <a:prstGeom prst="rect">
            <a:avLst/>
          </a:prstGeom>
          <a:noFill/>
          <a:ln w="9525">
            <a:noFill/>
            <a:miter lim="800000"/>
            <a:headEnd/>
            <a:tailEnd/>
          </a:ln>
        </p:spPr>
        <p:txBody>
          <a:bodyPr wrap="none">
            <a:spAutoFit/>
          </a:bodyPr>
          <a:lstStyle/>
          <a:p>
            <a:pPr eaLnBrk="1" hangingPunct="1"/>
            <a:r>
              <a:rPr lang="en-US" dirty="0"/>
              <a:t>Properties of Histogram </a:t>
            </a:r>
          </a:p>
          <a:p>
            <a:pPr eaLnBrk="1" hangingPunct="1"/>
            <a:r>
              <a:rPr lang="en-US" dirty="0"/>
              <a:t>processing function</a:t>
            </a:r>
            <a:endParaRPr lang="th-TH" dirty="0"/>
          </a:p>
        </p:txBody>
      </p:sp>
      <p:sp>
        <p:nvSpPr>
          <p:cNvPr id="18440" name="Text Box 8"/>
          <p:cNvSpPr txBox="1">
            <a:spLocks noChangeArrowheads="1"/>
          </p:cNvSpPr>
          <p:nvPr/>
        </p:nvSpPr>
        <p:spPr bwMode="auto">
          <a:xfrm>
            <a:off x="4953000" y="2322513"/>
            <a:ext cx="4322530" cy="1200329"/>
          </a:xfrm>
          <a:prstGeom prst="rect">
            <a:avLst/>
          </a:prstGeom>
          <a:noFill/>
          <a:ln w="9525">
            <a:noFill/>
            <a:miter lim="800000"/>
            <a:headEnd/>
            <a:tailEnd/>
          </a:ln>
        </p:spPr>
        <p:txBody>
          <a:bodyPr wrap="square">
            <a:spAutoFit/>
          </a:bodyPr>
          <a:lstStyle/>
          <a:p>
            <a:pPr marL="533400" indent="-533400" eaLnBrk="1" hangingPunct="1"/>
            <a:r>
              <a:rPr lang="en-US" dirty="0"/>
              <a:t>1.</a:t>
            </a:r>
            <a:r>
              <a:rPr lang="th-TH" dirty="0"/>
              <a:t> </a:t>
            </a:r>
            <a:r>
              <a:rPr lang="en-IN" dirty="0"/>
              <a:t>Single valued </a:t>
            </a:r>
            <a:r>
              <a:rPr lang="en-US" dirty="0"/>
              <a:t>monotonically increasing </a:t>
            </a:r>
          </a:p>
          <a:p>
            <a:pPr marL="533400" indent="-533400"/>
            <a:r>
              <a:rPr lang="en-US" dirty="0"/>
              <a:t>Function in 0≤ r ≤ 1</a:t>
            </a:r>
          </a:p>
          <a:p>
            <a:pPr marL="533400" indent="-533400" eaLnBrk="1" hangingPunct="1"/>
            <a:endParaRPr lang="en-US" dirty="0"/>
          </a:p>
          <a:p>
            <a:pPr marL="533400" indent="-533400" eaLnBrk="1" hangingPunct="1"/>
            <a:r>
              <a:rPr lang="en-US" dirty="0"/>
              <a:t>2. </a:t>
            </a:r>
            <a:endParaRPr lang="th-TH" dirty="0"/>
          </a:p>
        </p:txBody>
      </p:sp>
      <p:graphicFrame>
        <p:nvGraphicFramePr>
          <p:cNvPr id="18435" name="Object 9"/>
          <p:cNvGraphicFramePr>
            <a:graphicFrameLocks noChangeAspect="1"/>
          </p:cNvGraphicFramePr>
          <p:nvPr/>
        </p:nvGraphicFramePr>
        <p:xfrm>
          <a:off x="5451475" y="3505200"/>
          <a:ext cx="3235325" cy="407988"/>
        </p:xfrm>
        <a:graphic>
          <a:graphicData uri="http://schemas.openxmlformats.org/presentationml/2006/ole">
            <mc:AlternateContent xmlns:mc="http://schemas.openxmlformats.org/markup-compatibility/2006">
              <mc:Choice xmlns:v="urn:schemas-microsoft-com:vml" Requires="v">
                <p:oleObj spid="_x0000_s538627" name="Equation" r:id="rId5" imgW="1612900" imgH="203200" progId="Equation.3">
                  <p:embed/>
                </p:oleObj>
              </mc:Choice>
              <mc:Fallback>
                <p:oleObj name="Equation" r:id="rId5" imgW="1612900" imgH="20320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1475" y="3505200"/>
                        <a:ext cx="3235325" cy="407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TextBox 8"/>
          <p:cNvSpPr txBox="1"/>
          <p:nvPr/>
        </p:nvSpPr>
        <p:spPr>
          <a:xfrm>
            <a:off x="5000628" y="4357694"/>
            <a:ext cx="3500462" cy="369332"/>
          </a:xfrm>
          <a:prstGeom prst="rect">
            <a:avLst/>
          </a:prstGeom>
          <a:noFill/>
        </p:spPr>
        <p:txBody>
          <a:bodyPr wrap="square" rtlCol="0">
            <a:spAutoFit/>
          </a:bodyPr>
          <a:lstStyle/>
          <a:p>
            <a:r>
              <a:rPr lang="en-IN" dirty="0"/>
              <a:t>T(r </a:t>
            </a:r>
            <a:r>
              <a:rPr lang="en-IN" baseline="-25000" dirty="0"/>
              <a:t>2</a:t>
            </a:r>
            <a:r>
              <a:rPr lang="en-IN" dirty="0"/>
              <a:t>) ≥ T(r </a:t>
            </a:r>
            <a:r>
              <a:rPr lang="en-IN" baseline="-25000" dirty="0"/>
              <a:t>1</a:t>
            </a:r>
            <a:r>
              <a:rPr lang="en-IN" dirty="0"/>
              <a:t>) if r</a:t>
            </a:r>
            <a:r>
              <a:rPr lang="en-IN" baseline="-25000" dirty="0"/>
              <a:t>2</a:t>
            </a:r>
            <a:r>
              <a:rPr lang="en-IN" dirty="0"/>
              <a:t>&gt; r</a:t>
            </a:r>
            <a:r>
              <a:rPr lang="en-IN" baseline="-25000" dirty="0"/>
              <a:t>1</a:t>
            </a:r>
            <a:endParaRPr lang="en-US" dirty="0"/>
          </a:p>
        </p:txBody>
      </p:sp>
      <p:sp>
        <p:nvSpPr>
          <p:cNvPr id="10" name="TextBox 9"/>
          <p:cNvSpPr txBox="1"/>
          <p:nvPr/>
        </p:nvSpPr>
        <p:spPr>
          <a:xfrm>
            <a:off x="571472" y="1214422"/>
            <a:ext cx="4000528" cy="1477328"/>
          </a:xfrm>
          <a:prstGeom prst="rect">
            <a:avLst/>
          </a:prstGeom>
          <a:noFill/>
        </p:spPr>
        <p:txBody>
          <a:bodyPr wrap="square" rtlCol="0">
            <a:spAutoFit/>
          </a:bodyPr>
          <a:lstStyle/>
          <a:p>
            <a:r>
              <a:rPr lang="en-IN" dirty="0"/>
              <a:t>r: gray levels of the image to be enhanced </a:t>
            </a:r>
          </a:p>
          <a:p>
            <a:r>
              <a:rPr lang="en-IN" dirty="0"/>
              <a:t>r can be normalized to the interval [0,1] as r/(L-1) </a:t>
            </a:r>
          </a:p>
          <a:p>
            <a:endParaRPr lang="en-US" dirty="0"/>
          </a:p>
        </p:txBody>
      </p:sp>
      <p:sp>
        <p:nvSpPr>
          <p:cNvPr id="11" name="TextBox 10"/>
          <p:cNvSpPr txBox="1"/>
          <p:nvPr/>
        </p:nvSpPr>
        <p:spPr>
          <a:xfrm>
            <a:off x="285720" y="3286124"/>
            <a:ext cx="3643338" cy="646331"/>
          </a:xfrm>
          <a:prstGeom prst="rect">
            <a:avLst/>
          </a:prstGeom>
          <a:noFill/>
        </p:spPr>
        <p:txBody>
          <a:bodyPr wrap="square" rtlCol="0">
            <a:spAutoFit/>
          </a:bodyPr>
          <a:lstStyle/>
          <a:p>
            <a:r>
              <a:rPr lang="en-IN" dirty="0"/>
              <a:t>Produce a level s for every pixel value r. </a:t>
            </a:r>
            <a:endParaRPr lang="en-US" dirty="0"/>
          </a:p>
        </p:txBody>
      </p:sp>
      <p:cxnSp>
        <p:nvCxnSpPr>
          <p:cNvPr id="13" name="Straight Arrow Connector 12"/>
          <p:cNvCxnSpPr/>
          <p:nvPr/>
        </p:nvCxnSpPr>
        <p:spPr>
          <a:xfrm rot="5400000" flipH="1" flipV="1">
            <a:off x="1214414" y="2714620"/>
            <a:ext cx="642942" cy="64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143240" y="2571744"/>
            <a:ext cx="1643074" cy="714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214678" y="2285992"/>
            <a:ext cx="1643074" cy="307777"/>
          </a:xfrm>
          <a:prstGeom prst="rect">
            <a:avLst/>
          </a:prstGeom>
          <a:noFill/>
        </p:spPr>
        <p:txBody>
          <a:bodyPr wrap="square" rtlCol="0">
            <a:spAutoFit/>
          </a:bodyPr>
          <a:lstStyle/>
          <a:p>
            <a:r>
              <a:rPr lang="en-IN" sz="1400" dirty="0"/>
              <a:t>Must satisfy</a:t>
            </a:r>
            <a:endParaRPr lang="en-US" sz="1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2"/>
          <p:cNvSpPr txBox="1">
            <a:spLocks noChangeArrowheads="1"/>
          </p:cNvSpPr>
          <p:nvPr/>
        </p:nvSpPr>
        <p:spPr bwMode="auto">
          <a:xfrm>
            <a:off x="76200" y="-26988"/>
            <a:ext cx="5737225"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Probability Density Function</a:t>
            </a:r>
          </a:p>
        </p:txBody>
      </p:sp>
      <p:sp>
        <p:nvSpPr>
          <p:cNvPr id="19461" name="Text Box 4"/>
          <p:cNvSpPr txBox="1">
            <a:spLocks noChangeArrowheads="1"/>
          </p:cNvSpPr>
          <p:nvPr/>
        </p:nvSpPr>
        <p:spPr bwMode="auto">
          <a:xfrm>
            <a:off x="250825" y="1989138"/>
            <a:ext cx="3887788" cy="457200"/>
          </a:xfrm>
          <a:prstGeom prst="rect">
            <a:avLst/>
          </a:prstGeom>
          <a:noFill/>
          <a:ln w="9525">
            <a:noFill/>
            <a:miter lim="800000"/>
            <a:headEnd/>
            <a:tailEnd/>
          </a:ln>
        </p:spPr>
        <p:txBody>
          <a:bodyPr wrap="none">
            <a:spAutoFit/>
          </a:bodyPr>
          <a:lstStyle/>
          <a:p>
            <a:pPr eaLnBrk="1" hangingPunct="1"/>
            <a:r>
              <a:rPr lang="en-US"/>
              <a:t>and relation between</a:t>
            </a:r>
            <a:r>
              <a:rPr lang="th-TH"/>
              <a:t> </a:t>
            </a:r>
            <a:r>
              <a:rPr lang="en-US"/>
              <a:t>s and</a:t>
            </a:r>
            <a:r>
              <a:rPr lang="th-TH"/>
              <a:t> </a:t>
            </a:r>
            <a:r>
              <a:rPr lang="en-US"/>
              <a:t>r</a:t>
            </a:r>
            <a:r>
              <a:rPr lang="th-TH"/>
              <a:t> </a:t>
            </a:r>
            <a:r>
              <a:rPr lang="en-US"/>
              <a:t>is</a:t>
            </a:r>
            <a:endParaRPr lang="th-TH"/>
          </a:p>
        </p:txBody>
      </p:sp>
      <p:sp>
        <p:nvSpPr>
          <p:cNvPr id="19462" name="Text Box 7"/>
          <p:cNvSpPr txBox="1">
            <a:spLocks noChangeArrowheads="1"/>
          </p:cNvSpPr>
          <p:nvPr/>
        </p:nvSpPr>
        <p:spPr bwMode="auto">
          <a:xfrm>
            <a:off x="441325" y="650875"/>
            <a:ext cx="7975600" cy="822325"/>
          </a:xfrm>
          <a:prstGeom prst="rect">
            <a:avLst/>
          </a:prstGeom>
          <a:noFill/>
          <a:ln w="9525">
            <a:noFill/>
            <a:miter lim="800000"/>
            <a:headEnd/>
            <a:tailEnd/>
          </a:ln>
        </p:spPr>
        <p:txBody>
          <a:bodyPr wrap="none">
            <a:spAutoFit/>
          </a:bodyPr>
          <a:lstStyle/>
          <a:p>
            <a:pPr eaLnBrk="1" hangingPunct="1"/>
            <a:r>
              <a:rPr lang="th-TH"/>
              <a:t>	</a:t>
            </a:r>
            <a:r>
              <a:rPr lang="en-US"/>
              <a:t>Histogram is analogous to</a:t>
            </a:r>
            <a:r>
              <a:rPr lang="th-TH"/>
              <a:t> </a:t>
            </a:r>
            <a:r>
              <a:rPr lang="en-US"/>
              <a:t>Probability Density Function </a:t>
            </a:r>
            <a:endParaRPr lang="th-TH"/>
          </a:p>
          <a:p>
            <a:pPr eaLnBrk="1" hangingPunct="1"/>
            <a:r>
              <a:rPr lang="en-US"/>
              <a:t>(PDF)</a:t>
            </a:r>
            <a:r>
              <a:rPr lang="th-TH"/>
              <a:t> </a:t>
            </a:r>
            <a:r>
              <a:rPr lang="en-US"/>
              <a:t>which represent density of population</a:t>
            </a:r>
            <a:endParaRPr lang="th-TH"/>
          </a:p>
        </p:txBody>
      </p:sp>
      <p:sp>
        <p:nvSpPr>
          <p:cNvPr id="19463" name="Text Box 8"/>
          <p:cNvSpPr txBox="1">
            <a:spLocks noChangeArrowheads="1"/>
          </p:cNvSpPr>
          <p:nvPr/>
        </p:nvSpPr>
        <p:spPr bwMode="auto">
          <a:xfrm>
            <a:off x="179388" y="1557338"/>
            <a:ext cx="8794750" cy="457200"/>
          </a:xfrm>
          <a:prstGeom prst="rect">
            <a:avLst/>
          </a:prstGeom>
          <a:noFill/>
          <a:ln w="9525">
            <a:noFill/>
            <a:miter lim="800000"/>
            <a:headEnd/>
            <a:tailEnd/>
          </a:ln>
        </p:spPr>
        <p:txBody>
          <a:bodyPr wrap="none">
            <a:spAutoFit/>
          </a:bodyPr>
          <a:lstStyle/>
          <a:p>
            <a:pPr eaLnBrk="1" hangingPunct="1"/>
            <a:r>
              <a:rPr lang="en-US"/>
              <a:t>Let</a:t>
            </a:r>
            <a:r>
              <a:rPr lang="th-TH"/>
              <a:t> </a:t>
            </a:r>
            <a:r>
              <a:rPr lang="en-US" i="1"/>
              <a:t>s</a:t>
            </a:r>
            <a:r>
              <a:rPr lang="en-US"/>
              <a:t> and</a:t>
            </a:r>
            <a:r>
              <a:rPr lang="th-TH"/>
              <a:t> </a:t>
            </a:r>
            <a:r>
              <a:rPr lang="en-US" i="1"/>
              <a:t>r</a:t>
            </a:r>
            <a:r>
              <a:rPr lang="en-US"/>
              <a:t> be</a:t>
            </a:r>
            <a:r>
              <a:rPr lang="th-TH"/>
              <a:t> </a:t>
            </a:r>
            <a:r>
              <a:rPr lang="en-US"/>
              <a:t>Random variables with</a:t>
            </a:r>
            <a:r>
              <a:rPr lang="th-TH"/>
              <a:t> </a:t>
            </a:r>
            <a:r>
              <a:rPr lang="en-US"/>
              <a:t>PDF</a:t>
            </a:r>
            <a:r>
              <a:rPr lang="th-TH"/>
              <a:t> </a:t>
            </a:r>
            <a:r>
              <a:rPr lang="en-US" i="1"/>
              <a:t>p</a:t>
            </a:r>
            <a:r>
              <a:rPr lang="en-US" i="1" baseline="-25000"/>
              <a:t>s</a:t>
            </a:r>
            <a:r>
              <a:rPr lang="en-US" i="1"/>
              <a:t>(s)</a:t>
            </a:r>
            <a:r>
              <a:rPr lang="en-US"/>
              <a:t> and</a:t>
            </a:r>
            <a:r>
              <a:rPr lang="th-TH"/>
              <a:t> </a:t>
            </a:r>
            <a:r>
              <a:rPr lang="en-US" i="1"/>
              <a:t>p</a:t>
            </a:r>
            <a:r>
              <a:rPr lang="en-US" i="1" baseline="-25000"/>
              <a:t>r</a:t>
            </a:r>
            <a:r>
              <a:rPr lang="en-US" i="1"/>
              <a:t>(r )</a:t>
            </a:r>
            <a:r>
              <a:rPr lang="en-US"/>
              <a:t> respectively</a:t>
            </a:r>
            <a:endParaRPr lang="th-TH"/>
          </a:p>
        </p:txBody>
      </p:sp>
      <p:graphicFrame>
        <p:nvGraphicFramePr>
          <p:cNvPr id="19458" name="Object 9"/>
          <p:cNvGraphicFramePr>
            <a:graphicFrameLocks noChangeAspect="1"/>
          </p:cNvGraphicFramePr>
          <p:nvPr/>
        </p:nvGraphicFramePr>
        <p:xfrm>
          <a:off x="3786182" y="2357430"/>
          <a:ext cx="1366838" cy="508000"/>
        </p:xfrm>
        <a:graphic>
          <a:graphicData uri="http://schemas.openxmlformats.org/presentationml/2006/ole">
            <mc:AlternateContent xmlns:mc="http://schemas.openxmlformats.org/markup-compatibility/2006">
              <mc:Choice xmlns:v="urn:schemas-microsoft-com:vml" Requires="v">
                <p:oleObj spid="_x0000_s539650" name="Equation" r:id="rId2" imgW="545626" imgH="203024" progId="Equation.3">
                  <p:embed/>
                </p:oleObj>
              </mc:Choice>
              <mc:Fallback>
                <p:oleObj name="Equation" r:id="rId2" imgW="545626" imgH="203024"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6182" y="2357430"/>
                        <a:ext cx="1366838" cy="508000"/>
                      </a:xfrm>
                      <a:prstGeom prst="rect">
                        <a:avLst/>
                      </a:prstGeom>
                      <a:solidFill>
                        <a:srgbClr val="FFFF99"/>
                      </a:solidFill>
                    </p:spPr>
                  </p:pic>
                </p:oleObj>
              </mc:Fallback>
            </mc:AlternateContent>
          </a:graphicData>
        </a:graphic>
      </p:graphicFrame>
      <p:sp>
        <p:nvSpPr>
          <p:cNvPr id="19464" name="Text Box 10"/>
          <p:cNvSpPr txBox="1">
            <a:spLocks noChangeArrowheads="1"/>
          </p:cNvSpPr>
          <p:nvPr/>
        </p:nvSpPr>
        <p:spPr bwMode="auto">
          <a:xfrm>
            <a:off x="571472" y="4500570"/>
            <a:ext cx="1054100" cy="457200"/>
          </a:xfrm>
          <a:prstGeom prst="rect">
            <a:avLst/>
          </a:prstGeom>
          <a:noFill/>
          <a:ln w="9525">
            <a:noFill/>
            <a:miter lim="800000"/>
            <a:headEnd/>
            <a:tailEnd/>
          </a:ln>
        </p:spPr>
        <p:txBody>
          <a:bodyPr wrap="none">
            <a:spAutoFit/>
          </a:bodyPr>
          <a:lstStyle/>
          <a:p>
            <a:pPr eaLnBrk="1" hangingPunct="1"/>
            <a:r>
              <a:rPr lang="en-US" dirty="0"/>
              <a:t>We get</a:t>
            </a:r>
            <a:endParaRPr lang="th-TH" dirty="0"/>
          </a:p>
        </p:txBody>
      </p:sp>
      <p:graphicFrame>
        <p:nvGraphicFramePr>
          <p:cNvPr id="19459" name="Object 11"/>
          <p:cNvGraphicFramePr>
            <a:graphicFrameLocks noChangeAspect="1"/>
          </p:cNvGraphicFramePr>
          <p:nvPr/>
        </p:nvGraphicFramePr>
        <p:xfrm>
          <a:off x="3252788" y="5016500"/>
          <a:ext cx="2638425" cy="1079500"/>
        </p:xfrm>
        <a:graphic>
          <a:graphicData uri="http://schemas.openxmlformats.org/presentationml/2006/ole">
            <mc:AlternateContent xmlns:mc="http://schemas.openxmlformats.org/markup-compatibility/2006">
              <mc:Choice xmlns:v="urn:schemas-microsoft-com:vml" Requires="v">
                <p:oleObj spid="_x0000_s539651" name="Equation" r:id="rId4" imgW="1054100" imgH="431800" progId="Equation.3">
                  <p:embed/>
                </p:oleObj>
              </mc:Choice>
              <mc:Fallback>
                <p:oleObj name="Equation" r:id="rId4" imgW="1054100" imgH="43180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2788" y="5016500"/>
                        <a:ext cx="2638425" cy="1079500"/>
                      </a:xfrm>
                      <a:prstGeom prst="rect">
                        <a:avLst/>
                      </a:prstGeom>
                      <a:solidFill>
                        <a:srgbClr val="CCFFFF"/>
                      </a:solidFill>
                    </p:spPr>
                  </p:pic>
                </p:oleObj>
              </mc:Fallback>
            </mc:AlternateContent>
          </a:graphicData>
        </a:graphic>
      </p:graphicFrame>
      <p:sp>
        <p:nvSpPr>
          <p:cNvPr id="9" name="TextBox 8"/>
          <p:cNvSpPr txBox="1"/>
          <p:nvPr/>
        </p:nvSpPr>
        <p:spPr>
          <a:xfrm>
            <a:off x="5857884" y="2500306"/>
            <a:ext cx="2214578" cy="369332"/>
          </a:xfrm>
          <a:prstGeom prst="rect">
            <a:avLst/>
          </a:prstGeom>
          <a:noFill/>
        </p:spPr>
        <p:txBody>
          <a:bodyPr wrap="square" rtlCol="0">
            <a:spAutoFit/>
          </a:bodyPr>
          <a:lstStyle/>
          <a:p>
            <a:r>
              <a:rPr lang="en-IN" dirty="0">
                <a:latin typeface="Book Antiqua" pitchFamily="18" charset="0"/>
              </a:rPr>
              <a:t>r </a:t>
            </a:r>
            <a:r>
              <a:rPr lang="en-US" dirty="0">
                <a:latin typeface="Book Antiqua" pitchFamily="18" charset="0"/>
              </a:rPr>
              <a:t>∈</a:t>
            </a:r>
            <a:r>
              <a:rPr lang="en-IN" dirty="0">
                <a:latin typeface="Book Antiqua" pitchFamily="18" charset="0"/>
              </a:rPr>
              <a:t> [0, 1]</a:t>
            </a:r>
            <a:endParaRPr lang="en-US" dirty="0">
              <a:latin typeface="Book Antiqua" pitchFamily="18" charset="0"/>
            </a:endParaRPr>
          </a:p>
        </p:txBody>
      </p:sp>
      <p:sp>
        <p:nvSpPr>
          <p:cNvPr id="10" name="TextBox 9"/>
          <p:cNvSpPr txBox="1"/>
          <p:nvPr/>
        </p:nvSpPr>
        <p:spPr>
          <a:xfrm>
            <a:off x="5643570" y="2928934"/>
            <a:ext cx="3214710" cy="646331"/>
          </a:xfrm>
          <a:prstGeom prst="rect">
            <a:avLst/>
          </a:prstGeom>
          <a:noFill/>
        </p:spPr>
        <p:txBody>
          <a:bodyPr wrap="square" rtlCol="0">
            <a:spAutoFit/>
          </a:bodyPr>
          <a:lstStyle/>
          <a:p>
            <a:r>
              <a:rPr lang="en-IN" dirty="0"/>
              <a:t>s is the transformation of r</a:t>
            </a:r>
          </a:p>
          <a:p>
            <a:r>
              <a:rPr lang="en-IN" dirty="0"/>
              <a:t> and r is normalized</a:t>
            </a:r>
            <a:endParaRPr lang="en-US" dirty="0"/>
          </a:p>
        </p:txBody>
      </p:sp>
      <p:sp>
        <p:nvSpPr>
          <p:cNvPr id="11" name="TextBox 10"/>
          <p:cNvSpPr txBox="1"/>
          <p:nvPr/>
        </p:nvSpPr>
        <p:spPr>
          <a:xfrm>
            <a:off x="857224" y="3857628"/>
            <a:ext cx="7286676" cy="646331"/>
          </a:xfrm>
          <a:prstGeom prst="rect">
            <a:avLst/>
          </a:prstGeom>
          <a:noFill/>
        </p:spPr>
        <p:txBody>
          <a:bodyPr wrap="square" rtlCol="0">
            <a:spAutoFit/>
          </a:bodyPr>
          <a:lstStyle/>
          <a:p>
            <a:r>
              <a:rPr lang="en-IN" dirty="0"/>
              <a:t>If p</a:t>
            </a:r>
            <a:r>
              <a:rPr lang="en-IN" baseline="-25000" dirty="0"/>
              <a:t>r</a:t>
            </a:r>
            <a:r>
              <a:rPr lang="en-IN" dirty="0"/>
              <a:t>(r) and T(r) are known and T(r) is continuous and differentiable over the range </a:t>
            </a:r>
            <a:endParaRPr lang="en-US" dirty="0"/>
          </a:p>
        </p:txBody>
      </p:sp>
      <p:sp>
        <p:nvSpPr>
          <p:cNvPr id="12" name="TextBox 11"/>
          <p:cNvSpPr txBox="1"/>
          <p:nvPr/>
        </p:nvSpPr>
        <p:spPr>
          <a:xfrm>
            <a:off x="571472" y="3000372"/>
            <a:ext cx="4572032" cy="646331"/>
          </a:xfrm>
          <a:prstGeom prst="rect">
            <a:avLst/>
          </a:prstGeom>
          <a:noFill/>
        </p:spPr>
        <p:txBody>
          <a:bodyPr wrap="square" rtlCol="0">
            <a:spAutoFit/>
          </a:bodyPr>
          <a:lstStyle/>
          <a:p>
            <a:r>
              <a:rPr lang="en-IN" dirty="0"/>
              <a:t>r in the image can be viewed as random variable in [0, 1] </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507B13DB-B3CF-4F89-83EE-3482F390A3B4}"/>
              </a:ext>
            </a:extLst>
          </p:cNvPr>
          <p:cNvSpPr>
            <a:spLocks noGrp="1" noChangeArrowheads="1"/>
          </p:cNvSpPr>
          <p:nvPr>
            <p:ph type="title"/>
          </p:nvPr>
        </p:nvSpPr>
        <p:spPr>
          <a:xfrm>
            <a:off x="370936" y="804729"/>
            <a:ext cx="8229600" cy="1143000"/>
          </a:xfrm>
        </p:spPr>
        <p:txBody>
          <a:bodyPr>
            <a:normAutofit fontScale="90000"/>
          </a:bodyPr>
          <a:lstStyle/>
          <a:p>
            <a:br>
              <a:rPr lang="en-US" altLang="en-US" sz="4000" dirty="0"/>
            </a:br>
            <a:br>
              <a:rPr lang="en-US" altLang="en-US" sz="4000" dirty="0">
                <a:ea typeface="+mj-lt"/>
                <a:cs typeface="+mj-lt"/>
              </a:rPr>
            </a:br>
            <a:r>
              <a:rPr lang="en-US" altLang="en-US" sz="4000" dirty="0"/>
              <a:t>Principle Objective of Enhancement</a:t>
            </a:r>
            <a:br>
              <a:rPr lang="en-US" altLang="en-US" sz="4000" dirty="0">
                <a:cs typeface="Calibri"/>
              </a:rPr>
            </a:br>
            <a:endParaRPr lang="en-US" altLang="en-US" sz="4000"/>
          </a:p>
        </p:txBody>
      </p:sp>
      <p:sp>
        <p:nvSpPr>
          <p:cNvPr id="13315" name="Rectangle 3">
            <a:extLst>
              <a:ext uri="{FF2B5EF4-FFF2-40B4-BE49-F238E27FC236}">
                <a16:creationId xmlns:a16="http://schemas.microsoft.com/office/drawing/2014/main" id="{D2247727-3953-42AE-8FF4-34DEC3BABF77}"/>
              </a:ext>
            </a:extLst>
          </p:cNvPr>
          <p:cNvSpPr>
            <a:spLocks noGrp="1" noChangeArrowheads="1"/>
          </p:cNvSpPr>
          <p:nvPr>
            <p:ph type="body" idx="1"/>
          </p:nvPr>
        </p:nvSpPr>
        <p:spPr>
          <a:xfrm>
            <a:off x="114719" y="2077528"/>
            <a:ext cx="8842375" cy="4956175"/>
          </a:xfrm>
        </p:spPr>
        <p:txBody>
          <a:bodyPr/>
          <a:lstStyle/>
          <a:p>
            <a:r>
              <a:rPr lang="en-US" altLang="en-US" dirty="0"/>
              <a:t>the result will be more suitable than the original image for a specific application.</a:t>
            </a:r>
          </a:p>
          <a:p>
            <a:pPr>
              <a:buFontTx/>
              <a:buNone/>
            </a:pPr>
            <a:endParaRPr lang="en-US" altLang="en-US" dirty="0"/>
          </a:p>
          <a:p>
            <a:r>
              <a:rPr lang="en-US" altLang="en-US" dirty="0"/>
              <a:t>The suitableness is up to each application.</a:t>
            </a:r>
          </a:p>
          <a:p>
            <a:pPr>
              <a:buFontTx/>
              <a:buNone/>
            </a:pPr>
            <a:endParaRPr lang="en-US" altLang="en-US" dirty="0"/>
          </a:p>
          <a:p>
            <a:r>
              <a:rPr lang="en-US" altLang="en-US" dirty="0"/>
              <a:t>A method which is quite useful for enhancing an image may not necessarily be the best approach for enhancing another image.</a:t>
            </a:r>
          </a:p>
        </p:txBody>
      </p:sp>
    </p:spTree>
    <p:extLst>
      <p:ext uri="{BB962C8B-B14F-4D97-AF65-F5344CB8AC3E}">
        <p14:creationId xmlns:p14="http://schemas.microsoft.com/office/powerpoint/2010/main" val="1439525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Object 1026"/>
          <p:cNvGraphicFramePr>
            <a:graphicFrameLocks noChangeAspect="1"/>
          </p:cNvGraphicFramePr>
          <p:nvPr/>
        </p:nvGraphicFramePr>
        <p:xfrm>
          <a:off x="2917825" y="914400"/>
          <a:ext cx="3306763" cy="1206500"/>
        </p:xfrm>
        <a:graphic>
          <a:graphicData uri="http://schemas.openxmlformats.org/presentationml/2006/ole">
            <mc:AlternateContent xmlns:mc="http://schemas.openxmlformats.org/markup-compatibility/2006">
              <mc:Choice xmlns:v="urn:schemas-microsoft-com:vml" Requires="v">
                <p:oleObj spid="_x0000_s541698" name="Equation" r:id="rId2" imgW="1320480" imgH="482400" progId="Equation.3">
                  <p:embed/>
                </p:oleObj>
              </mc:Choice>
              <mc:Fallback>
                <p:oleObj name="Equation" r:id="rId2" imgW="1320480" imgH="482400" progId="Equation.3">
                  <p:embed/>
                  <p:pic>
                    <p:nvPicPr>
                      <p:cNvPr id="0" name="Object 10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7825" y="914400"/>
                        <a:ext cx="3306763" cy="1206500"/>
                      </a:xfrm>
                      <a:prstGeom prst="rect">
                        <a:avLst/>
                      </a:prstGeom>
                      <a:solidFill>
                        <a:srgbClr val="FFFF99"/>
                      </a:solidFill>
                    </p:spPr>
                  </p:pic>
                </p:oleObj>
              </mc:Fallback>
            </mc:AlternateContent>
          </a:graphicData>
        </a:graphic>
      </p:graphicFrame>
      <p:sp>
        <p:nvSpPr>
          <p:cNvPr id="129027" name="Text Box 1027"/>
          <p:cNvSpPr txBox="1">
            <a:spLocks noChangeArrowheads="1"/>
          </p:cNvSpPr>
          <p:nvPr/>
        </p:nvSpPr>
        <p:spPr bwMode="auto">
          <a:xfrm>
            <a:off x="76200" y="-26988"/>
            <a:ext cx="4738688"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a:t>
            </a:r>
          </a:p>
        </p:txBody>
      </p:sp>
      <p:sp>
        <p:nvSpPr>
          <p:cNvPr id="20485" name="Text Box 1028"/>
          <p:cNvSpPr txBox="1">
            <a:spLocks noChangeArrowheads="1"/>
          </p:cNvSpPr>
          <p:nvPr/>
        </p:nvSpPr>
        <p:spPr bwMode="auto">
          <a:xfrm>
            <a:off x="838200" y="722313"/>
            <a:ext cx="588963" cy="457200"/>
          </a:xfrm>
          <a:prstGeom prst="rect">
            <a:avLst/>
          </a:prstGeom>
          <a:noFill/>
          <a:ln w="9525">
            <a:noFill/>
            <a:miter lim="800000"/>
            <a:headEnd/>
            <a:tailEnd/>
          </a:ln>
        </p:spPr>
        <p:txBody>
          <a:bodyPr wrap="none">
            <a:spAutoFit/>
          </a:bodyPr>
          <a:lstStyle/>
          <a:p>
            <a:pPr eaLnBrk="1" hangingPunct="1"/>
            <a:r>
              <a:rPr lang="en-US"/>
              <a:t>Let</a:t>
            </a:r>
            <a:endParaRPr lang="th-TH"/>
          </a:p>
        </p:txBody>
      </p:sp>
      <p:sp>
        <p:nvSpPr>
          <p:cNvPr id="20486" name="Text Box 1029"/>
          <p:cNvSpPr txBox="1">
            <a:spLocks noChangeArrowheads="1"/>
          </p:cNvSpPr>
          <p:nvPr/>
        </p:nvSpPr>
        <p:spPr bwMode="auto">
          <a:xfrm>
            <a:off x="609600" y="2017713"/>
            <a:ext cx="1054100" cy="457200"/>
          </a:xfrm>
          <a:prstGeom prst="rect">
            <a:avLst/>
          </a:prstGeom>
          <a:noFill/>
          <a:ln w="9525">
            <a:noFill/>
            <a:miter lim="800000"/>
            <a:headEnd/>
            <a:tailEnd/>
          </a:ln>
        </p:spPr>
        <p:txBody>
          <a:bodyPr wrap="none">
            <a:spAutoFit/>
          </a:bodyPr>
          <a:lstStyle/>
          <a:p>
            <a:pPr eaLnBrk="1" hangingPunct="1"/>
            <a:r>
              <a:rPr lang="en-US"/>
              <a:t>We get</a:t>
            </a:r>
            <a:endParaRPr lang="th-TH"/>
          </a:p>
        </p:txBody>
      </p:sp>
      <p:graphicFrame>
        <p:nvGraphicFramePr>
          <p:cNvPr id="20483" name="Object 1030"/>
          <p:cNvGraphicFramePr>
            <a:graphicFrameLocks noChangeAspect="1"/>
          </p:cNvGraphicFramePr>
          <p:nvPr/>
        </p:nvGraphicFramePr>
        <p:xfrm>
          <a:off x="1295400" y="2362200"/>
          <a:ext cx="6078538" cy="4267200"/>
        </p:xfrm>
        <a:graphic>
          <a:graphicData uri="http://schemas.openxmlformats.org/presentationml/2006/ole">
            <mc:AlternateContent xmlns:mc="http://schemas.openxmlformats.org/markup-compatibility/2006">
              <mc:Choice xmlns:v="urn:schemas-microsoft-com:vml" Requires="v">
                <p:oleObj spid="_x0000_s541699" name="Equation" r:id="rId4" imgW="3035160" imgH="2133360" progId="Equation.3">
                  <p:embed/>
                </p:oleObj>
              </mc:Choice>
              <mc:Fallback>
                <p:oleObj name="Equation" r:id="rId4" imgW="3035160" imgH="2133360" progId="Equation.3">
                  <p:embed/>
                  <p:pic>
                    <p:nvPicPr>
                      <p:cNvPr id="0" name="Object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5400" y="2362200"/>
                        <a:ext cx="6078538" cy="426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41700" name="Picture 4"/>
          <p:cNvPicPr>
            <a:picLocks noChangeAspect="1" noChangeArrowheads="1"/>
          </p:cNvPicPr>
          <p:nvPr/>
        </p:nvPicPr>
        <p:blipFill>
          <a:blip r:embed="rId6"/>
          <a:srcRect/>
          <a:stretch>
            <a:fillRect/>
          </a:stretch>
        </p:blipFill>
        <p:spPr bwMode="auto">
          <a:xfrm>
            <a:off x="5200650" y="2357430"/>
            <a:ext cx="3943350" cy="1638300"/>
          </a:xfrm>
          <a:prstGeom prst="rect">
            <a:avLst/>
          </a:prstGeom>
          <a:noFill/>
          <a:ln w="9525">
            <a:noFill/>
            <a:miter lim="800000"/>
            <a:headEnd/>
            <a:tailEnd/>
          </a:ln>
          <a:effectLst/>
        </p:spPr>
      </p:pic>
      <p:cxnSp>
        <p:nvCxnSpPr>
          <p:cNvPr id="9" name="Straight Arrow Connector 8"/>
          <p:cNvCxnSpPr/>
          <p:nvPr/>
        </p:nvCxnSpPr>
        <p:spPr>
          <a:xfrm rot="10800000" flipV="1">
            <a:off x="5500694" y="1071546"/>
            <a:ext cx="1071570" cy="28575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572264" y="785794"/>
            <a:ext cx="2428892" cy="646331"/>
          </a:xfrm>
          <a:prstGeom prst="rect">
            <a:avLst/>
          </a:prstGeom>
          <a:noFill/>
        </p:spPr>
        <p:txBody>
          <a:bodyPr wrap="square" rtlCol="0">
            <a:spAutoFit/>
          </a:bodyPr>
          <a:lstStyle/>
          <a:p>
            <a:r>
              <a:rPr lang="en-IN" dirty="0"/>
              <a:t>Dummy variable of integration</a:t>
            </a:r>
            <a:endParaRPr lang="en-US" dirty="0"/>
          </a:p>
        </p:txBody>
      </p:sp>
      <p:sp>
        <p:nvSpPr>
          <p:cNvPr id="12" name="TextBox 11"/>
          <p:cNvSpPr txBox="1"/>
          <p:nvPr/>
        </p:nvSpPr>
        <p:spPr>
          <a:xfrm>
            <a:off x="0" y="1357298"/>
            <a:ext cx="2428892" cy="646331"/>
          </a:xfrm>
          <a:prstGeom prst="rect">
            <a:avLst/>
          </a:prstGeom>
          <a:noFill/>
        </p:spPr>
        <p:txBody>
          <a:bodyPr wrap="square" rtlCol="0">
            <a:spAutoFit/>
          </a:bodyPr>
          <a:lstStyle/>
          <a:p>
            <a:r>
              <a:rPr lang="en-IN" dirty="0"/>
              <a:t>Now s is a cumulative distribution function</a:t>
            </a:r>
            <a:endParaRPr lang="en-US" dirty="0"/>
          </a:p>
        </p:txBody>
      </p:sp>
      <p:cxnSp>
        <p:nvCxnSpPr>
          <p:cNvPr id="14" name="Straight Arrow Connector 13"/>
          <p:cNvCxnSpPr>
            <a:stCxn id="12" idx="3"/>
          </p:cNvCxnSpPr>
          <p:nvPr/>
        </p:nvCxnSpPr>
        <p:spPr>
          <a:xfrm flipV="1">
            <a:off x="2428892" y="1500174"/>
            <a:ext cx="500034" cy="180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858148" y="5143512"/>
            <a:ext cx="892232" cy="369332"/>
          </a:xfrm>
          <a:prstGeom prst="rect">
            <a:avLst/>
          </a:prstGeom>
        </p:spPr>
        <p:txBody>
          <a:bodyPr wrap="none">
            <a:spAutoFit/>
          </a:bodyPr>
          <a:lstStyle/>
          <a:p>
            <a:r>
              <a:rPr lang="en-US" dirty="0"/>
              <a:t>0≤ s ≤ 1</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ext Box 1026"/>
          <p:cNvSpPr txBox="1">
            <a:spLocks noChangeArrowheads="1"/>
          </p:cNvSpPr>
          <p:nvPr/>
        </p:nvSpPr>
        <p:spPr bwMode="auto">
          <a:xfrm>
            <a:off x="76200" y="-100013"/>
            <a:ext cx="5575300" cy="585788"/>
          </a:xfrm>
          <a:prstGeom prst="rect">
            <a:avLst/>
          </a:prstGeom>
          <a:noFill/>
          <a:ln>
            <a:noFill/>
          </a:ln>
          <a:effec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a:t>
            </a:r>
          </a:p>
        </p:txBody>
      </p:sp>
      <p:sp>
        <p:nvSpPr>
          <p:cNvPr id="21508" name="Text Box 1027"/>
          <p:cNvSpPr txBox="1">
            <a:spLocks noChangeArrowheads="1"/>
          </p:cNvSpPr>
          <p:nvPr/>
        </p:nvSpPr>
        <p:spPr bwMode="auto">
          <a:xfrm>
            <a:off x="669925" y="955675"/>
            <a:ext cx="6724650" cy="457200"/>
          </a:xfrm>
          <a:prstGeom prst="rect">
            <a:avLst/>
          </a:prstGeom>
          <a:noFill/>
          <a:ln w="9525">
            <a:noFill/>
            <a:miter lim="800000"/>
            <a:headEnd/>
            <a:tailEnd/>
          </a:ln>
        </p:spPr>
        <p:txBody>
          <a:bodyPr wrap="none">
            <a:spAutoFit/>
          </a:bodyPr>
          <a:lstStyle/>
          <a:p>
            <a:pPr eaLnBrk="1" hangingPunct="1"/>
            <a:r>
              <a:rPr lang="en-US"/>
              <a:t>Formula in the previous slide is for</a:t>
            </a:r>
            <a:r>
              <a:rPr lang="th-TH"/>
              <a:t> </a:t>
            </a:r>
            <a:r>
              <a:rPr lang="en-US"/>
              <a:t>a continuous PDF</a:t>
            </a:r>
            <a:endParaRPr lang="th-TH"/>
          </a:p>
        </p:txBody>
      </p:sp>
      <p:sp>
        <p:nvSpPr>
          <p:cNvPr id="21509" name="Text Box 1028"/>
          <p:cNvSpPr txBox="1">
            <a:spLocks noChangeArrowheads="1"/>
          </p:cNvSpPr>
          <p:nvPr/>
        </p:nvSpPr>
        <p:spPr bwMode="auto">
          <a:xfrm>
            <a:off x="746125" y="1412875"/>
            <a:ext cx="5048250" cy="457200"/>
          </a:xfrm>
          <a:prstGeom prst="rect">
            <a:avLst/>
          </a:prstGeom>
          <a:noFill/>
          <a:ln w="9525">
            <a:noFill/>
            <a:miter lim="800000"/>
            <a:headEnd/>
            <a:tailEnd/>
          </a:ln>
        </p:spPr>
        <p:txBody>
          <a:bodyPr wrap="none">
            <a:spAutoFit/>
          </a:bodyPr>
          <a:lstStyle/>
          <a:p>
            <a:pPr eaLnBrk="1" hangingPunct="1"/>
            <a:r>
              <a:rPr lang="en-US"/>
              <a:t>For</a:t>
            </a:r>
            <a:r>
              <a:rPr lang="th-TH"/>
              <a:t> </a:t>
            </a:r>
            <a:r>
              <a:rPr lang="en-US"/>
              <a:t>Histogram of</a:t>
            </a:r>
            <a:r>
              <a:rPr lang="th-TH"/>
              <a:t> </a:t>
            </a:r>
            <a:r>
              <a:rPr lang="en-US"/>
              <a:t>Digital Image, we use</a:t>
            </a:r>
            <a:endParaRPr lang="th-TH"/>
          </a:p>
        </p:txBody>
      </p:sp>
      <p:graphicFrame>
        <p:nvGraphicFramePr>
          <p:cNvPr id="21506" name="Object 1029"/>
          <p:cNvGraphicFramePr>
            <a:graphicFrameLocks noChangeAspect="1"/>
          </p:cNvGraphicFramePr>
          <p:nvPr/>
        </p:nvGraphicFramePr>
        <p:xfrm>
          <a:off x="2251075" y="2133600"/>
          <a:ext cx="4324350" cy="2286000"/>
        </p:xfrm>
        <a:graphic>
          <a:graphicData uri="http://schemas.openxmlformats.org/presentationml/2006/ole">
            <mc:AlternateContent xmlns:mc="http://schemas.openxmlformats.org/markup-compatibility/2006">
              <mc:Choice xmlns:v="urn:schemas-microsoft-com:vml" Requires="v">
                <p:oleObj spid="_x0000_s542722" name="Equation" r:id="rId2" imgW="1726920" imgH="914400" progId="Equation.3">
                  <p:embed/>
                </p:oleObj>
              </mc:Choice>
              <mc:Fallback>
                <p:oleObj name="Equation" r:id="rId2" imgW="1726920" imgH="914400" progId="Equation.3">
                  <p:embed/>
                  <p:pic>
                    <p:nvPicPr>
                      <p:cNvPr id="0" name="Object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1075" y="2133600"/>
                        <a:ext cx="4324350" cy="2286000"/>
                      </a:xfrm>
                      <a:prstGeom prst="rect">
                        <a:avLst/>
                      </a:prstGeom>
                      <a:solidFill>
                        <a:srgbClr val="FFFF99"/>
                      </a:solidFill>
                    </p:spPr>
                  </p:pic>
                </p:oleObj>
              </mc:Fallback>
            </mc:AlternateContent>
          </a:graphicData>
        </a:graphic>
      </p:graphicFrame>
      <p:sp>
        <p:nvSpPr>
          <p:cNvPr id="21510" name="Text Box 1030"/>
          <p:cNvSpPr txBox="1">
            <a:spLocks noChangeArrowheads="1"/>
          </p:cNvSpPr>
          <p:nvPr/>
        </p:nvSpPr>
        <p:spPr bwMode="auto">
          <a:xfrm>
            <a:off x="1857356" y="4714884"/>
            <a:ext cx="4298677" cy="646331"/>
          </a:xfrm>
          <a:prstGeom prst="rect">
            <a:avLst/>
          </a:prstGeom>
          <a:noFill/>
          <a:ln w="9525">
            <a:noFill/>
            <a:miter lim="800000"/>
            <a:headEnd/>
            <a:tailEnd/>
          </a:ln>
        </p:spPr>
        <p:txBody>
          <a:bodyPr wrap="none">
            <a:spAutoFit/>
          </a:bodyPr>
          <a:lstStyle/>
          <a:p>
            <a:pPr eaLnBrk="1" hangingPunct="1"/>
            <a:r>
              <a:rPr lang="en-US" i="1" dirty="0" err="1"/>
              <a:t>n</a:t>
            </a:r>
            <a:r>
              <a:rPr lang="en-US" i="1" baseline="-25000" dirty="0" err="1"/>
              <a:t>j</a:t>
            </a:r>
            <a:r>
              <a:rPr lang="en-US" dirty="0"/>
              <a:t> = the number of pixels with intensity  </a:t>
            </a:r>
            <a:r>
              <a:rPr lang="en-US" dirty="0" err="1"/>
              <a:t>r</a:t>
            </a:r>
            <a:r>
              <a:rPr lang="en-US" i="1" baseline="-25000" dirty="0" err="1"/>
              <a:t>j</a:t>
            </a:r>
            <a:endParaRPr lang="en-US" i="1" baseline="-25000" dirty="0"/>
          </a:p>
          <a:p>
            <a:pPr eaLnBrk="1" hangingPunct="1"/>
            <a:r>
              <a:rPr lang="en-US" i="1" dirty="0"/>
              <a:t>N</a:t>
            </a:r>
            <a:r>
              <a:rPr lang="en-US" dirty="0"/>
              <a:t> = the number of total pixels</a:t>
            </a:r>
          </a:p>
        </p:txBody>
      </p:sp>
      <p:sp>
        <p:nvSpPr>
          <p:cNvPr id="7" name="TextBox 6"/>
          <p:cNvSpPr txBox="1"/>
          <p:nvPr/>
        </p:nvSpPr>
        <p:spPr>
          <a:xfrm>
            <a:off x="357158" y="5500702"/>
            <a:ext cx="8429684" cy="923330"/>
          </a:xfrm>
          <a:prstGeom prst="rect">
            <a:avLst/>
          </a:prstGeom>
          <a:noFill/>
        </p:spPr>
        <p:txBody>
          <a:bodyPr wrap="square" rtlCol="0">
            <a:spAutoFit/>
          </a:bodyPr>
          <a:lstStyle/>
          <a:p>
            <a:r>
              <a:rPr lang="en-IN" dirty="0"/>
              <a:t>Note: for discrete transformation, a discrete equivalent of uniform probability density function (uniform histogram) can not be found. But the histogram will spread over the span.  </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E9D82ACE-F734-4E26-B151-0928F977308F}"/>
              </a:ext>
            </a:extLst>
          </p:cNvPr>
          <p:cNvSpPr>
            <a:spLocks noGrp="1" noChangeArrowheads="1"/>
          </p:cNvSpPr>
          <p:nvPr>
            <p:ph type="title"/>
          </p:nvPr>
        </p:nvSpPr>
        <p:spPr/>
        <p:txBody>
          <a:bodyPr>
            <a:normAutofit fontScale="90000"/>
          </a:bodyPr>
          <a:lstStyle/>
          <a:p>
            <a:r>
              <a:rPr lang="en-US" altLang="en-US" sz="4000" dirty="0"/>
              <a:t>Discrete transformation function</a:t>
            </a:r>
            <a:br>
              <a:rPr lang="en-US" altLang="en-US" sz="4000" dirty="0"/>
            </a:br>
            <a:endParaRPr lang="en-US" altLang="en-US" sz="4000" dirty="0"/>
          </a:p>
        </p:txBody>
      </p:sp>
      <p:sp>
        <p:nvSpPr>
          <p:cNvPr id="59395" name="Rectangle 3">
            <a:extLst>
              <a:ext uri="{FF2B5EF4-FFF2-40B4-BE49-F238E27FC236}">
                <a16:creationId xmlns:a16="http://schemas.microsoft.com/office/drawing/2014/main" id="{D016DAD0-B667-49BC-9768-90B5F1426279}"/>
              </a:ext>
            </a:extLst>
          </p:cNvPr>
          <p:cNvSpPr>
            <a:spLocks noGrp="1" noChangeArrowheads="1"/>
          </p:cNvSpPr>
          <p:nvPr>
            <p:ph type="body" idx="1"/>
          </p:nvPr>
        </p:nvSpPr>
        <p:spPr>
          <a:xfrm>
            <a:off x="301625" y="1600200"/>
            <a:ext cx="8540750" cy="4953000"/>
          </a:xfrm>
        </p:spPr>
        <p:txBody>
          <a:bodyPr/>
          <a:lstStyle/>
          <a:p>
            <a:pPr>
              <a:lnSpc>
                <a:spcPct val="90000"/>
              </a:lnSpc>
            </a:pPr>
            <a:r>
              <a:rPr lang="en-US" altLang="en-US" sz="2800" dirty="0"/>
              <a:t>The probability of occurrence of gray level in an image is approximated by 						p</a:t>
            </a:r>
            <a:r>
              <a:rPr lang="en-US" altLang="en-US" sz="2800" baseline="-25000" dirty="0"/>
              <a:t>r</a:t>
            </a:r>
            <a:r>
              <a:rPr lang="en-US" altLang="en-US" sz="2800" dirty="0"/>
              <a:t>(</a:t>
            </a:r>
            <a:r>
              <a:rPr lang="en-US" altLang="en-US" sz="2800" dirty="0" err="1"/>
              <a:t>r</a:t>
            </a:r>
            <a:r>
              <a:rPr lang="en-US" altLang="en-US" sz="2800" baseline="-25000" dirty="0" err="1"/>
              <a:t>k</a:t>
            </a:r>
            <a:r>
              <a:rPr lang="en-US" altLang="en-US" sz="2800" dirty="0"/>
              <a:t>) = </a:t>
            </a:r>
            <a:r>
              <a:rPr lang="en-US" altLang="en-US" sz="2800" dirty="0" err="1"/>
              <a:t>n</a:t>
            </a:r>
            <a:r>
              <a:rPr lang="en-US" altLang="en-US" sz="2800" baseline="-25000" dirty="0" err="1"/>
              <a:t>k</a:t>
            </a:r>
            <a:r>
              <a:rPr lang="en-US" altLang="en-US" sz="2800" dirty="0"/>
              <a:t>/N , k= 0 to L-1</a:t>
            </a:r>
          </a:p>
          <a:p>
            <a:pPr>
              <a:lnSpc>
                <a:spcPct val="90000"/>
              </a:lnSpc>
              <a:buFontTx/>
              <a:buNone/>
            </a:pPr>
            <a:endParaRPr lang="en-US" altLang="en-US" sz="2800" dirty="0"/>
          </a:p>
          <a:p>
            <a:pPr>
              <a:lnSpc>
                <a:spcPct val="90000"/>
              </a:lnSpc>
            </a:pPr>
            <a:r>
              <a:rPr lang="en-US" altLang="en-US" sz="2800" dirty="0"/>
              <a:t>The discrete version of transformation  		</a:t>
            </a:r>
            <a:r>
              <a:rPr lang="en-US" altLang="en-US" sz="2800" dirty="0" err="1"/>
              <a:t>s</a:t>
            </a:r>
            <a:r>
              <a:rPr lang="en-US" altLang="en-US" sz="2800" baseline="-25000" dirty="0" err="1"/>
              <a:t>k</a:t>
            </a:r>
            <a:r>
              <a:rPr lang="en-US" altLang="en-US" sz="2800" dirty="0"/>
              <a:t> = T(</a:t>
            </a:r>
            <a:r>
              <a:rPr lang="en-US" altLang="en-US" sz="2800" dirty="0" err="1"/>
              <a:t>r</a:t>
            </a:r>
            <a:r>
              <a:rPr lang="en-US" altLang="en-US" sz="2800" baseline="-25000" dirty="0" err="1"/>
              <a:t>k</a:t>
            </a:r>
            <a:r>
              <a:rPr lang="en-US" altLang="en-US" sz="2800" dirty="0"/>
              <a:t>) = p</a:t>
            </a:r>
            <a:r>
              <a:rPr lang="en-US" altLang="en-US" sz="2800" baseline="-25000" dirty="0"/>
              <a:t>0 </a:t>
            </a:r>
            <a:r>
              <a:rPr lang="en-US" altLang="en-US" sz="2800" dirty="0"/>
              <a:t>+ p</a:t>
            </a:r>
            <a:r>
              <a:rPr lang="en-US" altLang="en-US" sz="2800" baseline="-25000" dirty="0"/>
              <a:t>1 </a:t>
            </a:r>
            <a:r>
              <a:rPr lang="en-US" altLang="en-US" sz="2800" dirty="0"/>
              <a:t>+ p</a:t>
            </a:r>
            <a:r>
              <a:rPr lang="en-US" altLang="en-US" sz="2800" baseline="-25000" dirty="0"/>
              <a:t>2 </a:t>
            </a:r>
            <a:r>
              <a:rPr lang="en-US" altLang="en-US" sz="2800" dirty="0"/>
              <a:t>+ … + </a:t>
            </a:r>
            <a:r>
              <a:rPr lang="en-US" altLang="en-US" sz="2800" dirty="0" err="1"/>
              <a:t>p</a:t>
            </a:r>
            <a:r>
              <a:rPr lang="en-US" altLang="en-US" sz="2800" baseline="-25000" dirty="0" err="1"/>
              <a:t>k</a:t>
            </a:r>
            <a:r>
              <a:rPr lang="en-US" altLang="en-US" sz="2800" baseline="-25000" dirty="0"/>
              <a:t> </a:t>
            </a:r>
            <a:r>
              <a:rPr lang="en-US" altLang="en-US" sz="2800" dirty="0"/>
              <a:t> 				      = (n</a:t>
            </a:r>
            <a:r>
              <a:rPr lang="en-US" altLang="en-US" sz="2800" baseline="-25000" dirty="0"/>
              <a:t>0 </a:t>
            </a:r>
            <a:r>
              <a:rPr lang="en-US" altLang="en-US" sz="2800" dirty="0"/>
              <a:t>+ n</a:t>
            </a:r>
            <a:r>
              <a:rPr lang="en-US" altLang="en-US" sz="2800" baseline="-25000" dirty="0"/>
              <a:t>1 </a:t>
            </a:r>
            <a:r>
              <a:rPr lang="en-US" altLang="en-US" sz="2800" dirty="0"/>
              <a:t>+ n</a:t>
            </a:r>
            <a:r>
              <a:rPr lang="en-US" altLang="en-US" sz="2800" baseline="-25000" dirty="0"/>
              <a:t>2 </a:t>
            </a:r>
            <a:r>
              <a:rPr lang="en-US" altLang="en-US" sz="2800" dirty="0"/>
              <a:t>+ … + </a:t>
            </a:r>
            <a:r>
              <a:rPr lang="en-US" altLang="en-US" sz="2800" dirty="0" err="1"/>
              <a:t>n</a:t>
            </a:r>
            <a:r>
              <a:rPr lang="en-US" altLang="en-US" sz="2800" baseline="-25000" dirty="0" err="1"/>
              <a:t>k</a:t>
            </a:r>
            <a:r>
              <a:rPr lang="en-US" altLang="en-US" sz="2800" dirty="0"/>
              <a:t>)/N</a:t>
            </a:r>
          </a:p>
          <a:p>
            <a:pPr>
              <a:lnSpc>
                <a:spcPct val="90000"/>
              </a:lnSpc>
              <a:buFontTx/>
              <a:buNone/>
            </a:pPr>
            <a:endParaRPr lang="en-US" altLang="en-US" sz="900" dirty="0"/>
          </a:p>
          <a:p>
            <a:pPr>
              <a:lnSpc>
                <a:spcPct val="90000"/>
              </a:lnSpc>
              <a:buFontTx/>
              <a:buNone/>
            </a:pPr>
            <a:endParaRPr lang="en-US" altLang="en-US" sz="900" dirty="0"/>
          </a:p>
          <a:p>
            <a:pPr>
              <a:lnSpc>
                <a:spcPct val="90000"/>
              </a:lnSpc>
            </a:pPr>
            <a:r>
              <a:rPr lang="en-US" altLang="en-US" sz="2800" dirty="0"/>
              <a:t>Thus, an output image is obtained by mapping each pixel with level </a:t>
            </a:r>
            <a:r>
              <a:rPr lang="en-US" altLang="en-US" sz="2800" i="1" dirty="0" err="1"/>
              <a:t>r</a:t>
            </a:r>
            <a:r>
              <a:rPr lang="en-US" altLang="en-US" sz="2800" i="1" baseline="-25000" dirty="0" err="1"/>
              <a:t>k</a:t>
            </a:r>
            <a:r>
              <a:rPr lang="en-US" altLang="en-US" sz="2800" b="1" i="1" dirty="0"/>
              <a:t> </a:t>
            </a:r>
            <a:r>
              <a:rPr lang="en-US" altLang="en-US" sz="2800" dirty="0"/>
              <a:t>in the input image into a corresponding pixel with level </a:t>
            </a:r>
            <a:r>
              <a:rPr lang="en-US" altLang="en-US" sz="2800" i="1" dirty="0" err="1"/>
              <a:t>s</a:t>
            </a:r>
            <a:r>
              <a:rPr lang="en-US" altLang="en-US" sz="2800" i="1" baseline="-25000" dirty="0" err="1"/>
              <a:t>k</a:t>
            </a:r>
            <a:r>
              <a:rPr lang="en-US" altLang="en-US" sz="2800" b="1" i="1" dirty="0"/>
              <a:t> </a:t>
            </a:r>
            <a:r>
              <a:rPr lang="en-US" altLang="en-US" sz="2800" dirty="0"/>
              <a:t>in the output image</a:t>
            </a:r>
          </a:p>
        </p:txBody>
      </p:sp>
    </p:spTree>
    <p:extLst>
      <p:ext uri="{BB962C8B-B14F-4D97-AF65-F5344CB8AC3E}">
        <p14:creationId xmlns:p14="http://schemas.microsoft.com/office/powerpoint/2010/main" val="3407452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2"/>
          <p:cNvSpPr txBox="1">
            <a:spLocks noChangeArrowheads="1"/>
          </p:cNvSpPr>
          <p:nvPr/>
        </p:nvSpPr>
        <p:spPr bwMode="auto">
          <a:xfrm>
            <a:off x="76200" y="-26988"/>
            <a:ext cx="7448550" cy="584201"/>
          </a:xfrm>
          <a:prstGeom prst="rect">
            <a:avLst/>
          </a:prstGeom>
          <a:noFill/>
          <a:ln>
            <a:noFill/>
          </a:ln>
          <a:effec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Example</a:t>
            </a:r>
          </a:p>
        </p:txBody>
      </p:sp>
      <p:graphicFrame>
        <p:nvGraphicFramePr>
          <p:cNvPr id="133175" name="Group 55"/>
          <p:cNvGraphicFramePr>
            <a:graphicFrameLocks noGrp="1"/>
          </p:cNvGraphicFramePr>
          <p:nvPr/>
        </p:nvGraphicFramePr>
        <p:xfrm>
          <a:off x="762000" y="1171575"/>
          <a:ext cx="2209800" cy="4514852"/>
        </p:xfrm>
        <a:graphic>
          <a:graphicData uri="http://schemas.openxmlformats.org/drawingml/2006/table">
            <a:tbl>
              <a:tblPr/>
              <a:tblGrid>
                <a:gridCol w="11049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Intensity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 pixels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graphicFrame>
        <p:nvGraphicFramePr>
          <p:cNvPr id="133221" name="Group 101"/>
          <p:cNvGraphicFramePr>
            <a:graphicFrameLocks noGrp="1"/>
          </p:cNvGraphicFramePr>
          <p:nvPr/>
        </p:nvGraphicFramePr>
        <p:xfrm>
          <a:off x="3467100" y="1171575"/>
          <a:ext cx="4533900" cy="4514852"/>
        </p:xfrm>
        <a:graphic>
          <a:graphicData uri="http://schemas.openxmlformats.org/drawingml/2006/table">
            <a:tbl>
              <a:tblPr/>
              <a:tblGrid>
                <a:gridCol w="4533900">
                  <a:extLst>
                    <a:ext uri="{9D8B030D-6E8A-4147-A177-3AD203B41FA5}">
                      <a16:colId xmlns:a16="http://schemas.microsoft.com/office/drawing/2014/main" val="20000"/>
                    </a:ext>
                  </a:extLst>
                </a:gridCol>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Accumulative Sum of P</a:t>
                      </a:r>
                      <a:r>
                        <a:rPr kumimoji="0" lang="en-US" sz="2000" b="0" i="0" u="none" strike="noStrike" cap="none" normalizeH="0" baseline="-2500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20/100 = 0.2</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(20+5)/100 = 0.25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(20+5+25)/100 = 0.5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(20+5+25+10)/100 = 0.6</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(20+5+25+10+15)/100 = 0.75</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(20+5+25+10+15+5)/100 = 0.8</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(20+5+25+10+15+5+10)/100 = 0.9</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(20+5+25+10+15+5+10+10)/100 = 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ext Box 2"/>
          <p:cNvSpPr txBox="1">
            <a:spLocks noChangeArrowheads="1"/>
          </p:cNvSpPr>
          <p:nvPr/>
        </p:nvSpPr>
        <p:spPr bwMode="auto">
          <a:xfrm>
            <a:off x="436563" y="-100013"/>
            <a:ext cx="8383587" cy="585788"/>
          </a:xfrm>
          <a:prstGeom prst="rect">
            <a:avLst/>
          </a:prstGeom>
          <a:noFill/>
          <a:ln>
            <a:noFill/>
          </a:ln>
          <a:effectLst/>
        </p:spPr>
        <p:txBody>
          <a:bodyPr>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Example (cont.)</a:t>
            </a:r>
          </a:p>
        </p:txBody>
      </p:sp>
      <p:graphicFrame>
        <p:nvGraphicFramePr>
          <p:cNvPr id="134290" name="Group 146"/>
          <p:cNvGraphicFramePr>
            <a:graphicFrameLocks noGrp="1"/>
          </p:cNvGraphicFramePr>
          <p:nvPr/>
        </p:nvGraphicFramePr>
        <p:xfrm>
          <a:off x="838200" y="1046163"/>
          <a:ext cx="7772400" cy="4826002"/>
        </p:xfrm>
        <a:graphic>
          <a:graphicData uri="http://schemas.openxmlformats.org/drawingml/2006/table">
            <a:tbl>
              <a:tblPr/>
              <a:tblGrid>
                <a:gridCol w="13716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tblGrid>
              <a:tr h="76200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Intensity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No. of Pixels</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(n</a:t>
                      </a:r>
                      <a:r>
                        <a:rPr kumimoji="0" lang="en-US" sz="2000" b="0" i="0" u="none" strike="noStrike" cap="none" normalizeH="0" baseline="-25000">
                          <a:ln>
                            <a:noFill/>
                          </a:ln>
                          <a:solidFill>
                            <a:schemeClr val="tx1"/>
                          </a:solidFill>
                          <a:effectLst/>
                          <a:latin typeface="Times New Roman" panose="02020603050405020304" pitchFamily="18" charset="0"/>
                          <a:cs typeface="Angsana New" panose="02020603050405020304" pitchFamily="18" charset="-34"/>
                        </a:rPr>
                        <a:t>j</a:t>
                      </a: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Acc Sum of P</a:t>
                      </a:r>
                      <a:r>
                        <a:rPr kumimoji="0" lang="en-US" sz="2000" b="0" i="0" u="none" strike="noStrike" cap="none" normalizeH="0" baseline="-2500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Output value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Quantized Output (s)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0.2x7 = 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0.25*7 = 1.75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0.5*7 = 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0.6*7 = 4.2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0.75*7 = 5.25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0.8*7 = 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0.9*7 = 6.3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1.0x7 =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57494B58-79BB-440F-98DB-159D1589D9CB}"/>
              </a:ext>
            </a:extLst>
          </p:cNvPr>
          <p:cNvSpPr>
            <a:spLocks noGrp="1" noChangeArrowheads="1"/>
          </p:cNvSpPr>
          <p:nvPr>
            <p:ph type="title"/>
          </p:nvPr>
        </p:nvSpPr>
        <p:spPr/>
        <p:txBody>
          <a:bodyPr>
            <a:normAutofit fontScale="90000"/>
          </a:bodyPr>
          <a:lstStyle/>
          <a:p>
            <a:r>
              <a:rPr lang="en-US" altLang="en-US" dirty="0"/>
              <a:t>Example</a:t>
            </a:r>
            <a:br>
              <a:rPr lang="en-US" altLang="en-US" dirty="0">
                <a:cs typeface="Calibri"/>
              </a:rPr>
            </a:br>
            <a:endParaRPr lang="en-US" altLang="en-US" dirty="0">
              <a:cs typeface="Calibri"/>
            </a:endParaRPr>
          </a:p>
        </p:txBody>
      </p:sp>
      <p:pic>
        <p:nvPicPr>
          <p:cNvPr id="158723" name="Picture 3">
            <a:extLst>
              <a:ext uri="{FF2B5EF4-FFF2-40B4-BE49-F238E27FC236}">
                <a16:creationId xmlns:a16="http://schemas.microsoft.com/office/drawing/2014/main" id="{4D7BD20D-21EC-4032-B1EF-551645723C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424363" y="1754188"/>
            <a:ext cx="3929062" cy="4078287"/>
          </a:xfrm>
          <a:noFill/>
          <a:ln/>
        </p:spPr>
      </p:pic>
      <p:grpSp>
        <p:nvGrpSpPr>
          <p:cNvPr id="2" name="Group 4">
            <a:extLst>
              <a:ext uri="{FF2B5EF4-FFF2-40B4-BE49-F238E27FC236}">
                <a16:creationId xmlns:a16="http://schemas.microsoft.com/office/drawing/2014/main" id="{A9A2CE9E-7CB9-45F5-ABD3-E7249CDE4DF3}"/>
              </a:ext>
            </a:extLst>
          </p:cNvPr>
          <p:cNvGrpSpPr>
            <a:grpSpLocks/>
          </p:cNvGrpSpPr>
          <p:nvPr/>
        </p:nvGrpSpPr>
        <p:grpSpPr bwMode="auto">
          <a:xfrm>
            <a:off x="606425" y="1754188"/>
            <a:ext cx="2863850" cy="2682875"/>
            <a:chOff x="316" y="529"/>
            <a:chExt cx="1451" cy="1424"/>
          </a:xfrm>
        </p:grpSpPr>
        <p:pic>
          <p:nvPicPr>
            <p:cNvPr id="158725" name="Picture 5">
              <a:extLst>
                <a:ext uri="{FF2B5EF4-FFF2-40B4-BE49-F238E27FC236}">
                  <a16:creationId xmlns:a16="http://schemas.microsoft.com/office/drawing/2014/main" id="{55E36955-C3F5-484A-B08C-752431EB9D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 y="529"/>
              <a:ext cx="1451" cy="1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8726" name="Picture 6">
              <a:extLst>
                <a:ext uri="{FF2B5EF4-FFF2-40B4-BE49-F238E27FC236}">
                  <a16:creationId xmlns:a16="http://schemas.microsoft.com/office/drawing/2014/main" id="{F7D5CE3D-84EF-406F-891A-F8BC84E2DF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 y="1784"/>
              <a:ext cx="1098" cy="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228620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5B25F9B8-88EA-4E7A-8F3C-7ED2030CC40D}"/>
              </a:ext>
            </a:extLst>
          </p:cNvPr>
          <p:cNvSpPr>
            <a:spLocks noGrp="1" noChangeArrowheads="1"/>
          </p:cNvSpPr>
          <p:nvPr>
            <p:ph type="title" sz="quarter"/>
          </p:nvPr>
        </p:nvSpPr>
        <p:spPr/>
        <p:txBody>
          <a:bodyPr/>
          <a:lstStyle/>
          <a:p>
            <a:r>
              <a:rPr lang="en-US" altLang="en-US"/>
              <a:t>Example (Contd.)</a:t>
            </a:r>
          </a:p>
        </p:txBody>
      </p:sp>
      <p:pic>
        <p:nvPicPr>
          <p:cNvPr id="159747" name="Picture 3">
            <a:extLst>
              <a:ext uri="{FF2B5EF4-FFF2-40B4-BE49-F238E27FC236}">
                <a16:creationId xmlns:a16="http://schemas.microsoft.com/office/drawing/2014/main" id="{AA8CFC24-814E-44C2-B860-237B50323456}"/>
              </a:ext>
            </a:extLst>
          </p:cNvPr>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a:xfrm>
            <a:off x="549275" y="1600200"/>
            <a:ext cx="7908925" cy="4648200"/>
          </a:xfrm>
          <a:noFill/>
          <a:ln/>
        </p:spPr>
      </p:pic>
    </p:spTree>
    <p:extLst>
      <p:ext uri="{BB962C8B-B14F-4D97-AF65-F5344CB8AC3E}">
        <p14:creationId xmlns:p14="http://schemas.microsoft.com/office/powerpoint/2010/main" val="12518569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a:extLst>
              <a:ext uri="{FF2B5EF4-FFF2-40B4-BE49-F238E27FC236}">
                <a16:creationId xmlns:a16="http://schemas.microsoft.com/office/drawing/2014/main" id="{1EEF2985-B3D6-4278-88C6-D6BABF691642}"/>
              </a:ext>
            </a:extLst>
          </p:cNvPr>
          <p:cNvSpPr>
            <a:spLocks noGrp="1" noChangeArrowheads="1"/>
          </p:cNvSpPr>
          <p:nvPr>
            <p:ph type="title"/>
          </p:nvPr>
        </p:nvSpPr>
        <p:spPr/>
        <p:txBody>
          <a:bodyPr/>
          <a:lstStyle/>
          <a:p>
            <a:r>
              <a:rPr lang="en-US" altLang="en-US"/>
              <a:t>Example (Contd.)</a:t>
            </a:r>
          </a:p>
        </p:txBody>
      </p:sp>
      <p:pic>
        <p:nvPicPr>
          <p:cNvPr id="160771" name="Picture 3">
            <a:extLst>
              <a:ext uri="{FF2B5EF4-FFF2-40B4-BE49-F238E27FC236}">
                <a16:creationId xmlns:a16="http://schemas.microsoft.com/office/drawing/2014/main" id="{0AE037E9-DF67-40F2-87D1-27BD3FDEA524}"/>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533400" y="1724025"/>
            <a:ext cx="2295525" cy="2406650"/>
          </a:xfrm>
          <a:noFill/>
          <a:ln/>
        </p:spPr>
      </p:pic>
      <p:pic>
        <p:nvPicPr>
          <p:cNvPr id="160772" name="Picture 4">
            <a:extLst>
              <a:ext uri="{FF2B5EF4-FFF2-40B4-BE49-F238E27FC236}">
                <a16:creationId xmlns:a16="http://schemas.microsoft.com/office/drawing/2014/main" id="{CAAE7CCB-9BA5-49F1-8B9B-155C12B957A6}"/>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2955925" y="1676400"/>
            <a:ext cx="2873375" cy="3067050"/>
          </a:xfrm>
          <a:noFill/>
          <a:ln/>
        </p:spPr>
      </p:pic>
      <p:pic>
        <p:nvPicPr>
          <p:cNvPr id="160773" name="Picture 5">
            <a:extLst>
              <a:ext uri="{FF2B5EF4-FFF2-40B4-BE49-F238E27FC236}">
                <a16:creationId xmlns:a16="http://schemas.microsoft.com/office/drawing/2014/main" id="{4289B2BF-4CCB-4189-A701-7959D2B7449D}"/>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5943600" y="1617663"/>
            <a:ext cx="3124200" cy="3106737"/>
          </a:xfrm>
          <a:noFill/>
          <a:ln/>
        </p:spPr>
      </p:pic>
    </p:spTree>
    <p:extLst>
      <p:ext uri="{BB962C8B-B14F-4D97-AF65-F5344CB8AC3E}">
        <p14:creationId xmlns:p14="http://schemas.microsoft.com/office/powerpoint/2010/main" val="7624331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78</a:t>
            </a:fld>
            <a:endParaRPr lang="en-IN" sz="1400" b="0" strike="noStrike" spc="-1">
              <a:solidFill>
                <a:srgbClr val="000000"/>
              </a:solidFill>
              <a:uFill>
                <a:solidFill>
                  <a:srgbClr val="FFFFFF"/>
                </a:solidFill>
              </a:uFill>
              <a:latin typeface="Times New Roman"/>
            </a:endParaRPr>
          </a:p>
        </p:txBody>
      </p:sp>
      <p:pic>
        <p:nvPicPr>
          <p:cNvPr id="546818" name="Picture 2"/>
          <p:cNvPicPr>
            <a:picLocks noChangeAspect="1" noChangeArrowheads="1"/>
          </p:cNvPicPr>
          <p:nvPr/>
        </p:nvPicPr>
        <p:blipFill>
          <a:blip r:embed="rId2"/>
          <a:srcRect/>
          <a:stretch>
            <a:fillRect/>
          </a:stretch>
        </p:blipFill>
        <p:spPr bwMode="auto">
          <a:xfrm>
            <a:off x="1643042" y="714356"/>
            <a:ext cx="6000792" cy="5181239"/>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ext Box 2"/>
          <p:cNvSpPr txBox="1">
            <a:spLocks noChangeArrowheads="1"/>
          </p:cNvSpPr>
          <p:nvPr/>
        </p:nvSpPr>
        <p:spPr bwMode="auto">
          <a:xfrm>
            <a:off x="409575" y="-100013"/>
            <a:ext cx="4738688"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a:t>
            </a:r>
          </a:p>
        </p:txBody>
      </p:sp>
      <p:pic>
        <p:nvPicPr>
          <p:cNvPr id="129028" name="Picture 4"/>
          <p:cNvPicPr>
            <a:picLocks noChangeAspect="1" noChangeArrowheads="1"/>
          </p:cNvPicPr>
          <p:nvPr/>
        </p:nvPicPr>
        <p:blipFill>
          <a:blip r:embed="rId2"/>
          <a:srcRect l="25572"/>
          <a:stretch>
            <a:fillRect/>
          </a:stretch>
        </p:blipFill>
        <p:spPr bwMode="auto">
          <a:xfrm>
            <a:off x="5105432" y="285728"/>
            <a:ext cx="4038600" cy="3122613"/>
          </a:xfrm>
          <a:prstGeom prst="rect">
            <a:avLst/>
          </a:prstGeom>
          <a:noFill/>
          <a:ln w="9525">
            <a:noFill/>
            <a:miter lim="800000"/>
            <a:headEnd/>
            <a:tailEnd/>
          </a:ln>
        </p:spPr>
      </p:pic>
      <p:pic>
        <p:nvPicPr>
          <p:cNvPr id="129029" name="Picture 5"/>
          <p:cNvPicPr>
            <a:picLocks noChangeAspect="1" noChangeArrowheads="1"/>
          </p:cNvPicPr>
          <p:nvPr/>
        </p:nvPicPr>
        <p:blipFill>
          <a:blip r:embed="rId3"/>
          <a:srcRect l="38095" b="75298"/>
          <a:stretch>
            <a:fillRect/>
          </a:stretch>
        </p:blipFill>
        <p:spPr bwMode="auto">
          <a:xfrm>
            <a:off x="428596" y="3714752"/>
            <a:ext cx="4419600" cy="2767013"/>
          </a:xfrm>
          <a:prstGeom prst="rect">
            <a:avLst/>
          </a:prstGeom>
          <a:noFill/>
          <a:ln w="9525">
            <a:noFill/>
            <a:miter lim="800000"/>
            <a:headEnd/>
            <a:tailEnd/>
          </a:ln>
        </p:spPr>
      </p:pic>
      <p:sp>
        <p:nvSpPr>
          <p:cNvPr id="129030"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pic>
        <p:nvPicPr>
          <p:cNvPr id="543746" name="Picture 2"/>
          <p:cNvPicPr>
            <a:picLocks noChangeAspect="1" noChangeArrowheads="1"/>
          </p:cNvPicPr>
          <p:nvPr/>
        </p:nvPicPr>
        <p:blipFill>
          <a:blip r:embed="rId4"/>
          <a:srcRect/>
          <a:stretch>
            <a:fillRect/>
          </a:stretch>
        </p:blipFill>
        <p:spPr bwMode="auto">
          <a:xfrm>
            <a:off x="214282" y="571480"/>
            <a:ext cx="2809875" cy="2933700"/>
          </a:xfrm>
          <a:prstGeom prst="rect">
            <a:avLst/>
          </a:prstGeom>
          <a:noFill/>
          <a:ln w="9525">
            <a:noFill/>
            <a:miter lim="800000"/>
            <a:headEnd/>
            <a:tailEnd/>
          </a:ln>
          <a:effectLst/>
        </p:spPr>
      </p:pic>
      <p:pic>
        <p:nvPicPr>
          <p:cNvPr id="543747" name="Picture 3"/>
          <p:cNvPicPr>
            <a:picLocks noChangeAspect="1" noChangeArrowheads="1"/>
          </p:cNvPicPr>
          <p:nvPr/>
        </p:nvPicPr>
        <p:blipFill>
          <a:blip r:embed="rId5"/>
          <a:srcRect/>
          <a:stretch>
            <a:fillRect/>
          </a:stretch>
        </p:blipFill>
        <p:spPr bwMode="auto">
          <a:xfrm>
            <a:off x="3071802" y="1142984"/>
            <a:ext cx="1885233" cy="1428760"/>
          </a:xfrm>
          <a:prstGeom prst="rect">
            <a:avLst/>
          </a:prstGeom>
          <a:noFill/>
          <a:ln w="9525">
            <a:noFill/>
            <a:miter lim="800000"/>
            <a:headEnd/>
            <a:tailEnd/>
          </a:ln>
          <a:effectLst/>
        </p:spPr>
      </p:pic>
      <p:sp>
        <p:nvSpPr>
          <p:cNvPr id="9" name="Down Arrow 8"/>
          <p:cNvSpPr/>
          <p:nvPr/>
        </p:nvSpPr>
        <p:spPr>
          <a:xfrm>
            <a:off x="3428992" y="3286124"/>
            <a:ext cx="285752"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3748" name="Picture 4"/>
          <p:cNvPicPr>
            <a:picLocks noChangeAspect="1" noChangeArrowheads="1"/>
          </p:cNvPicPr>
          <p:nvPr/>
        </p:nvPicPr>
        <p:blipFill>
          <a:blip r:embed="rId6"/>
          <a:srcRect/>
          <a:stretch>
            <a:fillRect/>
          </a:stretch>
        </p:blipFill>
        <p:spPr bwMode="auto">
          <a:xfrm>
            <a:off x="5286348" y="3429000"/>
            <a:ext cx="3857652" cy="3243541"/>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5984E768-3677-40BB-8C18-2E3B2A9959E8}"/>
              </a:ext>
            </a:extLst>
          </p:cNvPr>
          <p:cNvSpPr>
            <a:spLocks noGrp="1" noChangeArrowheads="1"/>
          </p:cNvSpPr>
          <p:nvPr>
            <p:ph type="title"/>
          </p:nvPr>
        </p:nvSpPr>
        <p:spPr/>
        <p:txBody>
          <a:bodyPr/>
          <a:lstStyle/>
          <a:p>
            <a:r>
              <a:rPr lang="en-US" altLang="en-US"/>
              <a:t>Application feedback process</a:t>
            </a:r>
          </a:p>
        </p:txBody>
      </p:sp>
      <p:graphicFrame>
        <p:nvGraphicFramePr>
          <p:cNvPr id="14339" name="Object 3">
            <a:extLst>
              <a:ext uri="{FF2B5EF4-FFF2-40B4-BE49-F238E27FC236}">
                <a16:creationId xmlns:a16="http://schemas.microsoft.com/office/drawing/2014/main" id="{F6EA317A-A643-4225-AAE2-8D893EDD74FC}"/>
              </a:ext>
            </a:extLst>
          </p:cNvPr>
          <p:cNvGraphicFramePr>
            <a:graphicFrameLocks noGrp="1" noChangeAspect="1"/>
          </p:cNvGraphicFramePr>
          <p:nvPr>
            <p:ph idx="1"/>
          </p:nvPr>
        </p:nvGraphicFramePr>
        <p:xfrm>
          <a:off x="1635125" y="1860550"/>
          <a:ext cx="6240463" cy="4256088"/>
        </p:xfrm>
        <a:graphic>
          <a:graphicData uri="http://schemas.openxmlformats.org/presentationml/2006/ole">
            <mc:AlternateContent xmlns:mc="http://schemas.openxmlformats.org/markup-compatibility/2006">
              <mc:Choice xmlns:v="urn:schemas-microsoft-com:vml" Requires="v">
                <p:oleObj spid="_x0000_s207933" name="Bitmap Image" r:id="rId2" imgW="4476190" imgH="2924583" progId="PBrush">
                  <p:embed/>
                </p:oleObj>
              </mc:Choice>
              <mc:Fallback>
                <p:oleObj name="Bitmap Image" r:id="rId2" imgW="4476190" imgH="2924583" progId="PBrush">
                  <p:embed/>
                  <p:pic>
                    <p:nvPicPr>
                      <p:cNvPr id="0" name="Picture 61"/>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125" y="1860550"/>
                        <a:ext cx="6240463" cy="4256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728961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srcRect l="25572"/>
          <a:stretch>
            <a:fillRect/>
          </a:stretch>
        </p:blipFill>
        <p:spPr bwMode="auto">
          <a:xfrm>
            <a:off x="4876800" y="685800"/>
            <a:ext cx="4038600" cy="3122613"/>
          </a:xfrm>
          <a:prstGeom prst="rect">
            <a:avLst/>
          </a:prstGeom>
          <a:noFill/>
          <a:ln w="9525">
            <a:noFill/>
            <a:miter lim="800000"/>
            <a:headEnd/>
            <a:tailEnd/>
          </a:ln>
        </p:spPr>
      </p:pic>
      <p:pic>
        <p:nvPicPr>
          <p:cNvPr id="130052" name="Picture 4"/>
          <p:cNvPicPr>
            <a:picLocks noChangeAspect="1" noChangeArrowheads="1"/>
          </p:cNvPicPr>
          <p:nvPr/>
        </p:nvPicPr>
        <p:blipFill>
          <a:blip r:embed="rId3"/>
          <a:srcRect l="38095" t="24702" b="50000"/>
          <a:stretch>
            <a:fillRect/>
          </a:stretch>
        </p:blipFill>
        <p:spPr bwMode="auto">
          <a:xfrm>
            <a:off x="214282" y="3786189"/>
            <a:ext cx="4143404" cy="2549787"/>
          </a:xfrm>
          <a:prstGeom prst="rect">
            <a:avLst/>
          </a:prstGeom>
          <a:noFill/>
          <a:ln w="9525">
            <a:noFill/>
            <a:miter lim="800000"/>
            <a:headEnd/>
            <a:tailEnd/>
          </a:ln>
        </p:spPr>
      </p:pic>
      <p:sp>
        <p:nvSpPr>
          <p:cNvPr id="83973" name="Text Box 5"/>
          <p:cNvSpPr txBox="1">
            <a:spLocks noChangeArrowheads="1"/>
          </p:cNvSpPr>
          <p:nvPr/>
        </p:nvSpPr>
        <p:spPr bwMode="auto">
          <a:xfrm>
            <a:off x="76200" y="-100013"/>
            <a:ext cx="6102350"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(cont.)</a:t>
            </a:r>
          </a:p>
        </p:txBody>
      </p:sp>
      <p:sp>
        <p:nvSpPr>
          <p:cNvPr id="130054"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pic>
        <p:nvPicPr>
          <p:cNvPr id="544770" name="Picture 2"/>
          <p:cNvPicPr>
            <a:picLocks noChangeAspect="1" noChangeArrowheads="1"/>
          </p:cNvPicPr>
          <p:nvPr/>
        </p:nvPicPr>
        <p:blipFill>
          <a:blip r:embed="rId4"/>
          <a:srcRect/>
          <a:stretch>
            <a:fillRect/>
          </a:stretch>
        </p:blipFill>
        <p:spPr bwMode="auto">
          <a:xfrm>
            <a:off x="214282" y="642918"/>
            <a:ext cx="2571750" cy="2667000"/>
          </a:xfrm>
          <a:prstGeom prst="rect">
            <a:avLst/>
          </a:prstGeom>
          <a:noFill/>
          <a:ln w="9525">
            <a:noFill/>
            <a:miter lim="800000"/>
            <a:headEnd/>
            <a:tailEnd/>
          </a:ln>
          <a:effectLst/>
        </p:spPr>
      </p:pic>
      <p:pic>
        <p:nvPicPr>
          <p:cNvPr id="544771" name="Picture 3"/>
          <p:cNvPicPr>
            <a:picLocks noChangeAspect="1" noChangeArrowheads="1"/>
          </p:cNvPicPr>
          <p:nvPr/>
        </p:nvPicPr>
        <p:blipFill>
          <a:blip r:embed="rId5"/>
          <a:srcRect/>
          <a:stretch>
            <a:fillRect/>
          </a:stretch>
        </p:blipFill>
        <p:spPr bwMode="auto">
          <a:xfrm>
            <a:off x="2928926" y="1142984"/>
            <a:ext cx="1733549" cy="1338262"/>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Text Box 2"/>
          <p:cNvSpPr txBox="1">
            <a:spLocks noChangeArrowheads="1"/>
          </p:cNvSpPr>
          <p:nvPr/>
        </p:nvSpPr>
        <p:spPr bwMode="auto">
          <a:xfrm>
            <a:off x="269875" y="-100013"/>
            <a:ext cx="6102350"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(cont.)</a:t>
            </a:r>
          </a:p>
        </p:txBody>
      </p:sp>
      <p:pic>
        <p:nvPicPr>
          <p:cNvPr id="131075" name="Picture 3"/>
          <p:cNvPicPr>
            <a:picLocks noChangeAspect="1" noChangeArrowheads="1"/>
          </p:cNvPicPr>
          <p:nvPr/>
        </p:nvPicPr>
        <p:blipFill>
          <a:blip r:embed="rId2"/>
          <a:srcRect t="49942" b="25577"/>
          <a:stretch>
            <a:fillRect/>
          </a:stretch>
        </p:blipFill>
        <p:spPr bwMode="auto">
          <a:xfrm>
            <a:off x="0" y="0"/>
            <a:ext cx="5943600" cy="2562225"/>
          </a:xfrm>
          <a:prstGeom prst="rect">
            <a:avLst/>
          </a:prstGeom>
          <a:noFill/>
          <a:ln w="9525">
            <a:noFill/>
            <a:miter lim="800000"/>
            <a:headEnd/>
            <a:tailEnd/>
          </a:ln>
        </p:spPr>
      </p:pic>
      <p:pic>
        <p:nvPicPr>
          <p:cNvPr id="131076" name="Picture 4"/>
          <p:cNvPicPr>
            <a:picLocks noChangeAspect="1" noChangeArrowheads="1"/>
          </p:cNvPicPr>
          <p:nvPr/>
        </p:nvPicPr>
        <p:blipFill>
          <a:blip r:embed="rId3"/>
          <a:srcRect l="25572"/>
          <a:stretch>
            <a:fillRect/>
          </a:stretch>
        </p:blipFill>
        <p:spPr bwMode="auto">
          <a:xfrm>
            <a:off x="4714876" y="3357562"/>
            <a:ext cx="4038600" cy="3122613"/>
          </a:xfrm>
          <a:prstGeom prst="rect">
            <a:avLst/>
          </a:prstGeom>
          <a:noFill/>
          <a:ln w="9525">
            <a:noFill/>
            <a:miter lim="800000"/>
            <a:headEnd/>
            <a:tailEnd/>
          </a:ln>
        </p:spPr>
      </p:pic>
      <p:pic>
        <p:nvPicPr>
          <p:cNvPr id="131077" name="Picture 5"/>
          <p:cNvPicPr>
            <a:picLocks noChangeAspect="1" noChangeArrowheads="1"/>
          </p:cNvPicPr>
          <p:nvPr/>
        </p:nvPicPr>
        <p:blipFill>
          <a:blip r:embed="rId4"/>
          <a:srcRect l="39081" t="50000" b="25404"/>
          <a:stretch>
            <a:fillRect/>
          </a:stretch>
        </p:blipFill>
        <p:spPr bwMode="auto">
          <a:xfrm>
            <a:off x="357158" y="3857628"/>
            <a:ext cx="4038600" cy="2514600"/>
          </a:xfrm>
          <a:prstGeom prst="rect">
            <a:avLst/>
          </a:prstGeom>
          <a:noFill/>
          <a:ln w="9525">
            <a:noFill/>
            <a:miter lim="800000"/>
            <a:headEnd/>
            <a:tailEnd/>
          </a:ln>
        </p:spPr>
      </p:pic>
      <p:sp>
        <p:nvSpPr>
          <p:cNvPr id="131078"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srcRect l="39081" t="74596"/>
          <a:stretch>
            <a:fillRect/>
          </a:stretch>
        </p:blipFill>
        <p:spPr bwMode="auto">
          <a:xfrm>
            <a:off x="304800" y="685800"/>
            <a:ext cx="4038600" cy="2597150"/>
          </a:xfrm>
          <a:prstGeom prst="rect">
            <a:avLst/>
          </a:prstGeom>
          <a:noFill/>
          <a:ln w="9525">
            <a:noFill/>
            <a:miter lim="800000"/>
            <a:headEnd/>
            <a:tailEnd/>
          </a:ln>
        </p:spPr>
      </p:pic>
      <p:sp>
        <p:nvSpPr>
          <p:cNvPr id="86019" name="Text Box 3"/>
          <p:cNvSpPr txBox="1">
            <a:spLocks noChangeArrowheads="1"/>
          </p:cNvSpPr>
          <p:nvPr/>
        </p:nvSpPr>
        <p:spPr bwMode="auto">
          <a:xfrm>
            <a:off x="76200" y="-100013"/>
            <a:ext cx="6102350"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(cont.)</a:t>
            </a:r>
          </a:p>
        </p:txBody>
      </p:sp>
      <p:pic>
        <p:nvPicPr>
          <p:cNvPr id="132100" name="Picture 4"/>
          <p:cNvPicPr>
            <a:picLocks noChangeAspect="1" noChangeArrowheads="1"/>
          </p:cNvPicPr>
          <p:nvPr/>
        </p:nvPicPr>
        <p:blipFill>
          <a:blip r:embed="rId3"/>
          <a:srcRect t="74455"/>
          <a:stretch>
            <a:fillRect/>
          </a:stretch>
        </p:blipFill>
        <p:spPr bwMode="auto">
          <a:xfrm>
            <a:off x="152400" y="4213225"/>
            <a:ext cx="5943600" cy="2568575"/>
          </a:xfrm>
          <a:prstGeom prst="rect">
            <a:avLst/>
          </a:prstGeom>
          <a:noFill/>
          <a:ln w="9525">
            <a:noFill/>
            <a:miter lim="800000"/>
            <a:headEnd/>
            <a:tailEnd/>
          </a:ln>
        </p:spPr>
      </p:pic>
      <p:pic>
        <p:nvPicPr>
          <p:cNvPr id="132101" name="Picture 5"/>
          <p:cNvPicPr>
            <a:picLocks noChangeAspect="1" noChangeArrowheads="1"/>
          </p:cNvPicPr>
          <p:nvPr/>
        </p:nvPicPr>
        <p:blipFill>
          <a:blip r:embed="rId4"/>
          <a:srcRect l="25572"/>
          <a:stretch>
            <a:fillRect/>
          </a:stretch>
        </p:blipFill>
        <p:spPr bwMode="auto">
          <a:xfrm>
            <a:off x="4876800" y="685800"/>
            <a:ext cx="4038600" cy="3122613"/>
          </a:xfrm>
          <a:prstGeom prst="rect">
            <a:avLst/>
          </a:prstGeom>
          <a:noFill/>
          <a:ln w="9525">
            <a:noFill/>
            <a:miter lim="800000"/>
            <a:headEnd/>
            <a:tailEnd/>
          </a:ln>
        </p:spPr>
      </p:pic>
      <p:sp>
        <p:nvSpPr>
          <p:cNvPr id="132102" name="Text Box 6"/>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l="5971" b="21312"/>
          <a:stretch>
            <a:fillRect/>
          </a:stretch>
        </p:blipFill>
        <p:spPr bwMode="auto">
          <a:xfrm>
            <a:off x="76200" y="685800"/>
            <a:ext cx="4800600" cy="2590800"/>
          </a:xfrm>
          <a:prstGeom prst="rect">
            <a:avLst/>
          </a:prstGeom>
          <a:noFill/>
          <a:ln w="9525">
            <a:noFill/>
            <a:miter lim="800000"/>
            <a:headEnd/>
            <a:tailEnd/>
          </a:ln>
        </p:spPr>
      </p:pic>
      <p:sp>
        <p:nvSpPr>
          <p:cNvPr id="87043" name="Text Box 3"/>
          <p:cNvSpPr txBox="1">
            <a:spLocks noChangeArrowheads="1"/>
          </p:cNvSpPr>
          <p:nvPr/>
        </p:nvSpPr>
        <p:spPr bwMode="auto">
          <a:xfrm>
            <a:off x="323850" y="-100013"/>
            <a:ext cx="6102350"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Equalization (cont.)</a:t>
            </a:r>
          </a:p>
        </p:txBody>
      </p:sp>
      <p:pic>
        <p:nvPicPr>
          <p:cNvPr id="133124" name="Picture 4"/>
          <p:cNvPicPr>
            <a:picLocks noChangeAspect="1" noChangeArrowheads="1"/>
          </p:cNvPicPr>
          <p:nvPr/>
        </p:nvPicPr>
        <p:blipFill>
          <a:blip r:embed="rId3"/>
          <a:srcRect r="26213"/>
          <a:stretch>
            <a:fillRect/>
          </a:stretch>
        </p:blipFill>
        <p:spPr bwMode="auto">
          <a:xfrm>
            <a:off x="4724400" y="609600"/>
            <a:ext cx="4419600" cy="4038600"/>
          </a:xfrm>
          <a:prstGeom prst="rect">
            <a:avLst/>
          </a:prstGeom>
          <a:noFill/>
          <a:ln w="9525">
            <a:noFill/>
            <a:miter lim="800000"/>
            <a:headEnd/>
            <a:tailEnd/>
          </a:ln>
        </p:spPr>
      </p:pic>
      <p:sp>
        <p:nvSpPr>
          <p:cNvPr id="133125" name="Text Box 5"/>
          <p:cNvSpPr txBox="1">
            <a:spLocks noChangeArrowheads="1"/>
          </p:cNvSpPr>
          <p:nvPr/>
        </p:nvSpPr>
        <p:spPr bwMode="auto">
          <a:xfrm>
            <a:off x="136525" y="3571875"/>
            <a:ext cx="1368425" cy="946150"/>
          </a:xfrm>
          <a:prstGeom prst="rect">
            <a:avLst/>
          </a:prstGeom>
          <a:noFill/>
          <a:ln w="9525">
            <a:noFill/>
            <a:miter lim="800000"/>
            <a:headEnd/>
            <a:tailEnd/>
          </a:ln>
        </p:spPr>
        <p:txBody>
          <a:bodyPr wrap="none">
            <a:spAutoFit/>
          </a:bodyPr>
          <a:lstStyle/>
          <a:p>
            <a:pPr algn="ctr" eaLnBrk="1" hangingPunct="1"/>
            <a:r>
              <a:rPr lang="en-US" sz="2800"/>
              <a:t>Original</a:t>
            </a:r>
          </a:p>
          <a:p>
            <a:pPr algn="ctr" eaLnBrk="1" hangingPunct="1"/>
            <a:r>
              <a:rPr lang="en-US" sz="2800"/>
              <a:t>image</a:t>
            </a:r>
            <a:endParaRPr lang="th-TH" sz="2800"/>
          </a:p>
        </p:txBody>
      </p:sp>
      <p:sp>
        <p:nvSpPr>
          <p:cNvPr id="133126" name="Text Box 6"/>
          <p:cNvSpPr txBox="1">
            <a:spLocks noChangeArrowheads="1"/>
          </p:cNvSpPr>
          <p:nvPr/>
        </p:nvSpPr>
        <p:spPr bwMode="auto">
          <a:xfrm>
            <a:off x="357158" y="4714884"/>
            <a:ext cx="8286808" cy="830997"/>
          </a:xfrm>
          <a:prstGeom prst="rect">
            <a:avLst/>
          </a:prstGeom>
          <a:noFill/>
          <a:ln w="9525">
            <a:noFill/>
            <a:miter lim="800000"/>
            <a:headEnd/>
            <a:tailEnd/>
          </a:ln>
        </p:spPr>
        <p:txBody>
          <a:bodyPr wrap="square">
            <a:spAutoFit/>
          </a:bodyPr>
          <a:lstStyle/>
          <a:p>
            <a:pPr eaLnBrk="1" hangingPunct="1"/>
            <a:r>
              <a:rPr lang="en-US" sz="2400" dirty="0"/>
              <a:t>After</a:t>
            </a:r>
            <a:r>
              <a:rPr lang="th-TH" sz="2400" dirty="0"/>
              <a:t> </a:t>
            </a:r>
            <a:r>
              <a:rPr lang="en-US" sz="2400" dirty="0"/>
              <a:t>histogram equalization, the image become a low contrast image</a:t>
            </a:r>
            <a:endParaRPr lang="th-TH" sz="2400" dirty="0"/>
          </a:p>
        </p:txBody>
      </p:sp>
      <p:sp>
        <p:nvSpPr>
          <p:cNvPr id="133127" name="Text Box 8"/>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
        <p:nvSpPr>
          <p:cNvPr id="8" name="TextBox 7"/>
          <p:cNvSpPr txBox="1"/>
          <p:nvPr/>
        </p:nvSpPr>
        <p:spPr>
          <a:xfrm>
            <a:off x="571472" y="5572140"/>
            <a:ext cx="6715172" cy="369332"/>
          </a:xfrm>
          <a:prstGeom prst="rect">
            <a:avLst/>
          </a:prstGeom>
          <a:noFill/>
        </p:spPr>
        <p:txBody>
          <a:bodyPr wrap="square" rtlCol="0">
            <a:spAutoFit/>
          </a:bodyPr>
          <a:lstStyle/>
          <a:p>
            <a:pPr algn="ctr"/>
            <a:r>
              <a:rPr lang="en-IN" dirty="0">
                <a:solidFill>
                  <a:schemeClr val="tx2">
                    <a:lumMod val="75000"/>
                  </a:schemeClr>
                </a:solidFill>
              </a:rPr>
              <a:t>Then what will be the fate of a complete black image? </a:t>
            </a:r>
            <a:endParaRPr lang="en-US" dirty="0">
              <a:solidFill>
                <a:schemeClr val="tx2">
                  <a:lumMod val="75000"/>
                </a:schemeClr>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DE1F2F44-8789-4809-803F-9134501FE2B9}"/>
              </a:ext>
            </a:extLst>
          </p:cNvPr>
          <p:cNvSpPr>
            <a:spLocks noGrp="1" noChangeArrowheads="1"/>
          </p:cNvSpPr>
          <p:nvPr>
            <p:ph type="title"/>
          </p:nvPr>
        </p:nvSpPr>
        <p:spPr/>
        <p:txBody>
          <a:bodyPr/>
          <a:lstStyle/>
          <a:p>
            <a:r>
              <a:rPr lang="en-US" altLang="en-US"/>
              <a:t>Note</a:t>
            </a:r>
          </a:p>
        </p:txBody>
      </p:sp>
      <p:sp>
        <p:nvSpPr>
          <p:cNvPr id="64515" name="Rectangle 3">
            <a:extLst>
              <a:ext uri="{FF2B5EF4-FFF2-40B4-BE49-F238E27FC236}">
                <a16:creationId xmlns:a16="http://schemas.microsoft.com/office/drawing/2014/main" id="{10D34F6F-28C3-4A85-B949-B89DD16D17CB}"/>
              </a:ext>
            </a:extLst>
          </p:cNvPr>
          <p:cNvSpPr>
            <a:spLocks noGrp="1" noChangeArrowheads="1"/>
          </p:cNvSpPr>
          <p:nvPr>
            <p:ph type="body" idx="1"/>
          </p:nvPr>
        </p:nvSpPr>
        <p:spPr/>
        <p:txBody>
          <a:bodyPr/>
          <a:lstStyle/>
          <a:p>
            <a:r>
              <a:rPr lang="en-US" altLang="en-US"/>
              <a:t> Histogram equalization distributes the gray level to reach the maximum gray level (white) because the cumulative distribution function equals 1 when 0&lt;= r &lt;=L-1</a:t>
            </a:r>
          </a:p>
          <a:p>
            <a:r>
              <a:rPr lang="en-US" altLang="en-US"/>
              <a:t>the discrete transformation function can’t guarantee the one to one mapping relationship</a:t>
            </a:r>
          </a:p>
        </p:txBody>
      </p:sp>
    </p:spTree>
    <p:extLst>
      <p:ext uri="{BB962C8B-B14F-4D97-AF65-F5344CB8AC3E}">
        <p14:creationId xmlns:p14="http://schemas.microsoft.com/office/powerpoint/2010/main" val="1689710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Homework</a:t>
            </a:r>
            <a:endParaRPr lang="en-US" dirty="0"/>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85</a:t>
            </a:fld>
            <a:endParaRPr lang="en-IN" sz="1400" b="0" strike="noStrike" spc="-1">
              <a:solidFill>
                <a:srgbClr val="000000"/>
              </a:solidFill>
              <a:uFill>
                <a:solidFill>
                  <a:srgbClr val="FFFFFF"/>
                </a:solidFill>
              </a:uFill>
              <a:latin typeface="Times New Roman"/>
            </a:endParaRPr>
          </a:p>
        </p:txBody>
      </p:sp>
      <p:graphicFrame>
        <p:nvGraphicFramePr>
          <p:cNvPr id="6" name="Table 5"/>
          <p:cNvGraphicFramePr>
            <a:graphicFrameLocks noGrp="1"/>
          </p:cNvGraphicFramePr>
          <p:nvPr/>
        </p:nvGraphicFramePr>
        <p:xfrm>
          <a:off x="1571604" y="2357430"/>
          <a:ext cx="2428892" cy="1483360"/>
        </p:xfrm>
        <a:graphic>
          <a:graphicData uri="http://schemas.openxmlformats.org/drawingml/2006/table">
            <a:tbl>
              <a:tblPr firstRow="1" bandRow="1">
                <a:tableStyleId>{5C22544A-7EE6-4342-B048-85BDC9FD1C3A}</a:tableStyleId>
              </a:tblPr>
              <a:tblGrid>
                <a:gridCol w="642942">
                  <a:extLst>
                    <a:ext uri="{9D8B030D-6E8A-4147-A177-3AD203B41FA5}">
                      <a16:colId xmlns:a16="http://schemas.microsoft.com/office/drawing/2014/main" val="20000"/>
                    </a:ext>
                  </a:extLst>
                </a:gridCol>
                <a:gridCol w="571504">
                  <a:extLst>
                    <a:ext uri="{9D8B030D-6E8A-4147-A177-3AD203B41FA5}">
                      <a16:colId xmlns:a16="http://schemas.microsoft.com/office/drawing/2014/main" val="20001"/>
                    </a:ext>
                  </a:extLst>
                </a:gridCol>
                <a:gridCol w="642942">
                  <a:extLst>
                    <a:ext uri="{9D8B030D-6E8A-4147-A177-3AD203B41FA5}">
                      <a16:colId xmlns:a16="http://schemas.microsoft.com/office/drawing/2014/main" val="20002"/>
                    </a:ext>
                  </a:extLst>
                </a:gridCol>
                <a:gridCol w="571504">
                  <a:extLst>
                    <a:ext uri="{9D8B030D-6E8A-4147-A177-3AD203B41FA5}">
                      <a16:colId xmlns:a16="http://schemas.microsoft.com/office/drawing/2014/main" val="20003"/>
                    </a:ext>
                  </a:extLst>
                </a:gridCol>
              </a:tblGrid>
              <a:tr h="370840">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7" name="TextBox 6"/>
          <p:cNvSpPr txBox="1"/>
          <p:nvPr/>
        </p:nvSpPr>
        <p:spPr>
          <a:xfrm>
            <a:off x="642910" y="1857364"/>
            <a:ext cx="8358214" cy="369332"/>
          </a:xfrm>
          <a:prstGeom prst="rect">
            <a:avLst/>
          </a:prstGeom>
          <a:noFill/>
        </p:spPr>
        <p:txBody>
          <a:bodyPr wrap="square" rtlCol="0">
            <a:spAutoFit/>
          </a:bodyPr>
          <a:lstStyle/>
          <a:p>
            <a:r>
              <a:rPr lang="en-IN" dirty="0"/>
              <a:t>Perform histogram equalization of the following image (having  gray level 0-7 )</a:t>
            </a:r>
            <a:endParaRPr lang="en-US" dirty="0"/>
          </a:p>
        </p:txBody>
      </p:sp>
      <p:graphicFrame>
        <p:nvGraphicFramePr>
          <p:cNvPr id="8" name="Table 7"/>
          <p:cNvGraphicFramePr>
            <a:graphicFrameLocks noGrp="1"/>
          </p:cNvGraphicFramePr>
          <p:nvPr/>
        </p:nvGraphicFramePr>
        <p:xfrm>
          <a:off x="1571604" y="4357694"/>
          <a:ext cx="2428892" cy="1483360"/>
        </p:xfrm>
        <a:graphic>
          <a:graphicData uri="http://schemas.openxmlformats.org/drawingml/2006/table">
            <a:tbl>
              <a:tblPr firstRow="1" bandRow="1">
                <a:tableStyleId>{5C22544A-7EE6-4342-B048-85BDC9FD1C3A}</a:tableStyleId>
              </a:tblPr>
              <a:tblGrid>
                <a:gridCol w="642942">
                  <a:extLst>
                    <a:ext uri="{9D8B030D-6E8A-4147-A177-3AD203B41FA5}">
                      <a16:colId xmlns:a16="http://schemas.microsoft.com/office/drawing/2014/main" val="20000"/>
                    </a:ext>
                  </a:extLst>
                </a:gridCol>
                <a:gridCol w="571504">
                  <a:extLst>
                    <a:ext uri="{9D8B030D-6E8A-4147-A177-3AD203B41FA5}">
                      <a16:colId xmlns:a16="http://schemas.microsoft.com/office/drawing/2014/main" val="20001"/>
                    </a:ext>
                  </a:extLst>
                </a:gridCol>
                <a:gridCol w="642942">
                  <a:extLst>
                    <a:ext uri="{9D8B030D-6E8A-4147-A177-3AD203B41FA5}">
                      <a16:colId xmlns:a16="http://schemas.microsoft.com/office/drawing/2014/main" val="20002"/>
                    </a:ext>
                  </a:extLst>
                </a:gridCol>
                <a:gridCol w="571504">
                  <a:extLst>
                    <a:ext uri="{9D8B030D-6E8A-4147-A177-3AD203B41FA5}">
                      <a16:colId xmlns:a16="http://schemas.microsoft.com/office/drawing/2014/main" val="20003"/>
                    </a:ext>
                  </a:extLst>
                </a:gridCol>
              </a:tblGrid>
              <a:tr h="370840">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
        <p:nvSpPr>
          <p:cNvPr id="9" name="TextBox 8"/>
          <p:cNvSpPr txBox="1"/>
          <p:nvPr/>
        </p:nvSpPr>
        <p:spPr>
          <a:xfrm>
            <a:off x="500034" y="2500306"/>
            <a:ext cx="785818" cy="369332"/>
          </a:xfrm>
          <a:prstGeom prst="rect">
            <a:avLst/>
          </a:prstGeom>
          <a:noFill/>
        </p:spPr>
        <p:txBody>
          <a:bodyPr wrap="square" rtlCol="0">
            <a:spAutoFit/>
          </a:bodyPr>
          <a:lstStyle/>
          <a:p>
            <a:r>
              <a:rPr lang="en-IN" dirty="0" err="1"/>
              <a:t>i</a:t>
            </a:r>
            <a:r>
              <a:rPr lang="en-IN" dirty="0"/>
              <a:t>)</a:t>
            </a:r>
            <a:endParaRPr lang="en-US" dirty="0"/>
          </a:p>
        </p:txBody>
      </p:sp>
      <p:sp>
        <p:nvSpPr>
          <p:cNvPr id="11" name="TextBox 10"/>
          <p:cNvSpPr txBox="1"/>
          <p:nvPr/>
        </p:nvSpPr>
        <p:spPr>
          <a:xfrm>
            <a:off x="428596" y="4357694"/>
            <a:ext cx="785818" cy="369332"/>
          </a:xfrm>
          <a:prstGeom prst="rect">
            <a:avLst/>
          </a:prstGeom>
          <a:noFill/>
        </p:spPr>
        <p:txBody>
          <a:bodyPr wrap="square" rtlCol="0">
            <a:spAutoFit/>
          </a:bodyPr>
          <a:lstStyle/>
          <a:p>
            <a:r>
              <a:rPr lang="en-IN" dirty="0"/>
              <a:t>ii)</a:t>
            </a:r>
            <a:endParaRPr lang="en-US" dirty="0"/>
          </a:p>
        </p:txBody>
      </p:sp>
      <p:sp>
        <p:nvSpPr>
          <p:cNvPr id="12" name="TextBox 11"/>
          <p:cNvSpPr txBox="1"/>
          <p:nvPr/>
        </p:nvSpPr>
        <p:spPr>
          <a:xfrm>
            <a:off x="4786314" y="2500306"/>
            <a:ext cx="785818" cy="369332"/>
          </a:xfrm>
          <a:prstGeom prst="rect">
            <a:avLst/>
          </a:prstGeom>
          <a:noFill/>
        </p:spPr>
        <p:txBody>
          <a:bodyPr wrap="square" rtlCol="0">
            <a:spAutoFit/>
          </a:bodyPr>
          <a:lstStyle/>
          <a:p>
            <a:r>
              <a:rPr lang="en-IN" dirty="0"/>
              <a:t>iii)</a:t>
            </a:r>
            <a:endParaRPr lang="en-US" dirty="0"/>
          </a:p>
        </p:txBody>
      </p:sp>
      <p:graphicFrame>
        <p:nvGraphicFramePr>
          <p:cNvPr id="13" name="Table 12"/>
          <p:cNvGraphicFramePr>
            <a:graphicFrameLocks noGrp="1"/>
          </p:cNvGraphicFramePr>
          <p:nvPr/>
        </p:nvGraphicFramePr>
        <p:xfrm>
          <a:off x="5643570" y="2643182"/>
          <a:ext cx="2428892" cy="1483360"/>
        </p:xfrm>
        <a:graphic>
          <a:graphicData uri="http://schemas.openxmlformats.org/drawingml/2006/table">
            <a:tbl>
              <a:tblPr firstRow="1" bandRow="1">
                <a:tableStyleId>{5C22544A-7EE6-4342-B048-85BDC9FD1C3A}</a:tableStyleId>
              </a:tblPr>
              <a:tblGrid>
                <a:gridCol w="642942">
                  <a:extLst>
                    <a:ext uri="{9D8B030D-6E8A-4147-A177-3AD203B41FA5}">
                      <a16:colId xmlns:a16="http://schemas.microsoft.com/office/drawing/2014/main" val="20000"/>
                    </a:ext>
                  </a:extLst>
                </a:gridCol>
                <a:gridCol w="571504">
                  <a:extLst>
                    <a:ext uri="{9D8B030D-6E8A-4147-A177-3AD203B41FA5}">
                      <a16:colId xmlns:a16="http://schemas.microsoft.com/office/drawing/2014/main" val="20001"/>
                    </a:ext>
                  </a:extLst>
                </a:gridCol>
                <a:gridCol w="642942">
                  <a:extLst>
                    <a:ext uri="{9D8B030D-6E8A-4147-A177-3AD203B41FA5}">
                      <a16:colId xmlns:a16="http://schemas.microsoft.com/office/drawing/2014/main" val="20002"/>
                    </a:ext>
                  </a:extLst>
                </a:gridCol>
                <a:gridCol w="571504">
                  <a:extLst>
                    <a:ext uri="{9D8B030D-6E8A-4147-A177-3AD203B41FA5}">
                      <a16:colId xmlns:a16="http://schemas.microsoft.com/office/drawing/2014/main" val="20003"/>
                    </a:ext>
                  </a:extLst>
                </a:gridCol>
              </a:tblGrid>
              <a:tr h="370840">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9149E026-674D-453C-9FCF-065B3535FF62}"/>
              </a:ext>
            </a:extLst>
          </p:cNvPr>
          <p:cNvSpPr>
            <a:spLocks noGrp="1" noChangeArrowheads="1"/>
          </p:cNvSpPr>
          <p:nvPr>
            <p:ph type="title"/>
          </p:nvPr>
        </p:nvSpPr>
        <p:spPr/>
        <p:txBody>
          <a:bodyPr/>
          <a:lstStyle/>
          <a:p>
            <a:r>
              <a:rPr lang="en-US" altLang="en-US" sz="4000"/>
              <a:t>Histogram Matching (Specification)</a:t>
            </a:r>
          </a:p>
        </p:txBody>
      </p:sp>
      <p:sp>
        <p:nvSpPr>
          <p:cNvPr id="65539" name="Rectangle 3">
            <a:extLst>
              <a:ext uri="{FF2B5EF4-FFF2-40B4-BE49-F238E27FC236}">
                <a16:creationId xmlns:a16="http://schemas.microsoft.com/office/drawing/2014/main" id="{E20DFAF0-B5C0-4BA8-8969-6FE72C789265}"/>
              </a:ext>
            </a:extLst>
          </p:cNvPr>
          <p:cNvSpPr>
            <a:spLocks noGrp="1" noChangeArrowheads="1"/>
          </p:cNvSpPr>
          <p:nvPr>
            <p:ph type="body" idx="1"/>
          </p:nvPr>
        </p:nvSpPr>
        <p:spPr/>
        <p:txBody>
          <a:bodyPr/>
          <a:lstStyle/>
          <a:p>
            <a:r>
              <a:rPr lang="en-US" altLang="en-US"/>
              <a:t>Histogram equalization can generates only one type of output image.</a:t>
            </a:r>
          </a:p>
          <a:p>
            <a:r>
              <a:rPr lang="en-US" altLang="en-US">
                <a:solidFill>
                  <a:srgbClr val="0000FF"/>
                </a:solidFill>
              </a:rPr>
              <a:t>With Histogram Specification, we can specify the shape of the histogram that we wish the output image to have.</a:t>
            </a:r>
          </a:p>
          <a:p>
            <a:r>
              <a:rPr lang="en-US" altLang="en-US"/>
              <a:t> It doesn’t have to be a uniform histogram</a:t>
            </a:r>
          </a:p>
        </p:txBody>
      </p:sp>
    </p:spTree>
    <p:extLst>
      <p:ext uri="{BB962C8B-B14F-4D97-AF65-F5344CB8AC3E}">
        <p14:creationId xmlns:p14="http://schemas.microsoft.com/office/powerpoint/2010/main" val="1231168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FA723901-464E-45E8-8952-B3A01E5A2A23}"/>
              </a:ext>
            </a:extLst>
          </p:cNvPr>
          <p:cNvSpPr>
            <a:spLocks noGrp="1" noChangeArrowheads="1"/>
          </p:cNvSpPr>
          <p:nvPr>
            <p:ph type="title"/>
          </p:nvPr>
        </p:nvSpPr>
        <p:spPr/>
        <p:txBody>
          <a:bodyPr/>
          <a:lstStyle/>
          <a:p>
            <a:r>
              <a:rPr lang="en-US" altLang="en-US"/>
              <a:t>Note</a:t>
            </a:r>
          </a:p>
        </p:txBody>
      </p:sp>
      <p:sp>
        <p:nvSpPr>
          <p:cNvPr id="66563" name="Rectangle 3">
            <a:extLst>
              <a:ext uri="{FF2B5EF4-FFF2-40B4-BE49-F238E27FC236}">
                <a16:creationId xmlns:a16="http://schemas.microsoft.com/office/drawing/2014/main" id="{90CD6F04-C3A6-477A-80AD-5B533922DE7E}"/>
              </a:ext>
            </a:extLst>
          </p:cNvPr>
          <p:cNvSpPr>
            <a:spLocks noGrp="1" noChangeArrowheads="1"/>
          </p:cNvSpPr>
          <p:nvPr>
            <p:ph type="body" idx="1"/>
          </p:nvPr>
        </p:nvSpPr>
        <p:spPr/>
        <p:txBody>
          <a:bodyPr/>
          <a:lstStyle/>
          <a:p>
            <a:r>
              <a:rPr lang="en-US" altLang="en-US"/>
              <a:t> Histogram specification is a trial-and error process</a:t>
            </a:r>
          </a:p>
          <a:p>
            <a:r>
              <a:rPr lang="en-US" altLang="en-US"/>
              <a:t> There are no rules for specifying  histograms, and one must resort to analysis on a case-by-case basis for any given enhancement task.</a:t>
            </a:r>
          </a:p>
        </p:txBody>
      </p:sp>
    </p:spTree>
    <p:extLst>
      <p:ext uri="{BB962C8B-B14F-4D97-AF65-F5344CB8AC3E}">
        <p14:creationId xmlns:p14="http://schemas.microsoft.com/office/powerpoint/2010/main" val="3698181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656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65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88</a:t>
            </a:fld>
            <a:endParaRPr lang="en-IN" sz="1400" b="0" strike="noStrike" spc="-1" dirty="0">
              <a:solidFill>
                <a:srgbClr val="000000"/>
              </a:solidFill>
              <a:uFill>
                <a:solidFill>
                  <a:srgbClr val="FFFFFF"/>
                </a:solidFill>
              </a:uFill>
              <a:latin typeface="Times New Roman"/>
            </a:endParaRPr>
          </a:p>
        </p:txBody>
      </p:sp>
      <p:cxnSp>
        <p:nvCxnSpPr>
          <p:cNvPr id="6" name="Straight Arrow Connector 5"/>
          <p:cNvCxnSpPr/>
          <p:nvPr/>
        </p:nvCxnSpPr>
        <p:spPr>
          <a:xfrm>
            <a:off x="1662575" y="4042672"/>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1233947" y="361404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1714480" y="3357562"/>
            <a:ext cx="830317" cy="614855"/>
          </a:xfrm>
          <a:custGeom>
            <a:avLst/>
            <a:gdLst>
              <a:gd name="connsiteX0" fmla="*/ 0 w 830317"/>
              <a:gd name="connsiteY0" fmla="*/ 606097 h 614855"/>
              <a:gd name="connsiteX1" fmla="*/ 94593 w 830317"/>
              <a:gd name="connsiteY1" fmla="*/ 395890 h 614855"/>
              <a:gd name="connsiteX2" fmla="*/ 231227 w 830317"/>
              <a:gd name="connsiteY2" fmla="*/ 553545 h 614855"/>
              <a:gd name="connsiteX3" fmla="*/ 283779 w 830317"/>
              <a:gd name="connsiteY3" fmla="*/ 28028 h 614855"/>
              <a:gd name="connsiteX4" fmla="*/ 399393 w 830317"/>
              <a:gd name="connsiteY4" fmla="*/ 385379 h 614855"/>
              <a:gd name="connsiteX5" fmla="*/ 557048 w 830317"/>
              <a:gd name="connsiteY5" fmla="*/ 353848 h 614855"/>
              <a:gd name="connsiteX6" fmla="*/ 588579 w 830317"/>
              <a:gd name="connsiteY6" fmla="*/ 458952 h 614855"/>
              <a:gd name="connsiteX7" fmla="*/ 830317 w 830317"/>
              <a:gd name="connsiteY7" fmla="*/ 606097 h 6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0317" h="614855">
                <a:moveTo>
                  <a:pt x="0" y="606097"/>
                </a:moveTo>
                <a:cubicBezTo>
                  <a:pt x="28027" y="505373"/>
                  <a:pt x="56055" y="404649"/>
                  <a:pt x="94593" y="395890"/>
                </a:cubicBezTo>
                <a:cubicBezTo>
                  <a:pt x="133131" y="387131"/>
                  <a:pt x="199696" y="614855"/>
                  <a:pt x="231227" y="553545"/>
                </a:cubicBezTo>
                <a:cubicBezTo>
                  <a:pt x="262758" y="492235"/>
                  <a:pt x="255751" y="56056"/>
                  <a:pt x="283779" y="28028"/>
                </a:cubicBezTo>
                <a:cubicBezTo>
                  <a:pt x="311807" y="0"/>
                  <a:pt x="353848" y="331076"/>
                  <a:pt x="399393" y="385379"/>
                </a:cubicBezTo>
                <a:cubicBezTo>
                  <a:pt x="444938" y="439682"/>
                  <a:pt x="525517" y="341586"/>
                  <a:pt x="557048" y="353848"/>
                </a:cubicBezTo>
                <a:cubicBezTo>
                  <a:pt x="588579" y="366110"/>
                  <a:pt x="543034" y="416911"/>
                  <a:pt x="588579" y="458952"/>
                </a:cubicBezTo>
                <a:cubicBezTo>
                  <a:pt x="634124" y="500993"/>
                  <a:pt x="732220" y="553545"/>
                  <a:pt x="830317" y="606097"/>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p:nvPr/>
        </p:nvCxnSpPr>
        <p:spPr>
          <a:xfrm>
            <a:off x="4572000" y="3857628"/>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flipH="1" flipV="1">
            <a:off x="4143372" y="3429000"/>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72000" y="3429000"/>
            <a:ext cx="1000132" cy="1588"/>
          </a:xfrm>
          <a:prstGeom prst="line">
            <a:avLst/>
          </a:prstGeom>
        </p:spPr>
        <p:style>
          <a:lnRef idx="1">
            <a:schemeClr val="accent1"/>
          </a:lnRef>
          <a:fillRef idx="0">
            <a:schemeClr val="accent1"/>
          </a:fillRef>
          <a:effectRef idx="0">
            <a:schemeClr val="accent1"/>
          </a:effectRef>
          <a:fontRef idx="minor">
            <a:schemeClr val="tx1"/>
          </a:fontRef>
        </p:style>
      </p:cxnSp>
      <p:sp>
        <p:nvSpPr>
          <p:cNvPr id="12" name="Right Arrow 11"/>
          <p:cNvSpPr/>
          <p:nvPr/>
        </p:nvSpPr>
        <p:spPr>
          <a:xfrm>
            <a:off x="3714744" y="3357562"/>
            <a:ext cx="500066"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85720" y="3429000"/>
            <a:ext cx="642942"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i="1" dirty="0"/>
              <a:t>I</a:t>
            </a:r>
            <a:endParaRPr lang="en-US" i="1" dirty="0"/>
          </a:p>
        </p:txBody>
      </p:sp>
      <p:cxnSp>
        <p:nvCxnSpPr>
          <p:cNvPr id="14" name="Straight Arrow Connector 13"/>
          <p:cNvCxnSpPr/>
          <p:nvPr/>
        </p:nvCxnSpPr>
        <p:spPr>
          <a:xfrm>
            <a:off x="1714480" y="5429264"/>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flipH="1" flipV="1">
            <a:off x="1285852" y="5000636"/>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flipH="1" flipV="1">
            <a:off x="1678761" y="4893479"/>
            <a:ext cx="571504" cy="5000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16200000" flipH="1">
            <a:off x="2107389" y="4964917"/>
            <a:ext cx="571504" cy="35719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786050" y="4572008"/>
            <a:ext cx="1285884" cy="584775"/>
          </a:xfrm>
          <a:prstGeom prst="rect">
            <a:avLst/>
          </a:prstGeom>
          <a:noFill/>
        </p:spPr>
        <p:txBody>
          <a:bodyPr wrap="square" rtlCol="0">
            <a:spAutoFit/>
          </a:bodyPr>
          <a:lstStyle/>
          <a:p>
            <a:pPr algn="ctr"/>
            <a:r>
              <a:rPr lang="en-IN" sz="1600" dirty="0"/>
              <a:t>Target Histogram</a:t>
            </a:r>
            <a:endParaRPr lang="en-US" sz="1600" dirty="0"/>
          </a:p>
        </p:txBody>
      </p:sp>
      <p:sp>
        <p:nvSpPr>
          <p:cNvPr id="26" name="Down Arrow 25"/>
          <p:cNvSpPr/>
          <p:nvPr/>
        </p:nvSpPr>
        <p:spPr>
          <a:xfrm>
            <a:off x="2071670" y="4214818"/>
            <a:ext cx="142876"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214942" y="5500702"/>
            <a:ext cx="107157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5400000" flipH="1" flipV="1">
            <a:off x="4786314" y="5072074"/>
            <a:ext cx="857256"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214942" y="5072074"/>
            <a:ext cx="1000132" cy="1588"/>
          </a:xfrm>
          <a:prstGeom prst="line">
            <a:avLst/>
          </a:prstGeom>
        </p:spPr>
        <p:style>
          <a:lnRef idx="1">
            <a:schemeClr val="accent1"/>
          </a:lnRef>
          <a:fillRef idx="0">
            <a:schemeClr val="accent1"/>
          </a:fillRef>
          <a:effectRef idx="0">
            <a:schemeClr val="accent1"/>
          </a:effectRef>
          <a:fontRef idx="minor">
            <a:schemeClr val="tx1"/>
          </a:fontRef>
        </p:style>
      </p:cxnSp>
      <p:sp>
        <p:nvSpPr>
          <p:cNvPr id="30" name="Right Arrow 29"/>
          <p:cNvSpPr/>
          <p:nvPr/>
        </p:nvSpPr>
        <p:spPr>
          <a:xfrm>
            <a:off x="4357686" y="5000636"/>
            <a:ext cx="500066" cy="142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5929322" y="2857496"/>
            <a:ext cx="1643074" cy="584775"/>
          </a:xfrm>
          <a:prstGeom prst="rect">
            <a:avLst/>
          </a:prstGeom>
          <a:noFill/>
        </p:spPr>
        <p:txBody>
          <a:bodyPr wrap="square" rtlCol="0">
            <a:spAutoFit/>
          </a:bodyPr>
          <a:lstStyle/>
          <a:p>
            <a:pPr algn="ctr"/>
            <a:r>
              <a:rPr lang="en-IN" sz="1600" dirty="0"/>
              <a:t>Histogram Equalization</a:t>
            </a:r>
            <a:endParaRPr lang="en-US" sz="1600" dirty="0"/>
          </a:p>
        </p:txBody>
      </p:sp>
      <p:sp>
        <p:nvSpPr>
          <p:cNvPr id="32" name="TextBox 31"/>
          <p:cNvSpPr txBox="1"/>
          <p:nvPr/>
        </p:nvSpPr>
        <p:spPr>
          <a:xfrm>
            <a:off x="6215074" y="4857760"/>
            <a:ext cx="1643074" cy="584775"/>
          </a:xfrm>
          <a:prstGeom prst="rect">
            <a:avLst/>
          </a:prstGeom>
          <a:noFill/>
        </p:spPr>
        <p:txBody>
          <a:bodyPr wrap="square" rtlCol="0">
            <a:spAutoFit/>
          </a:bodyPr>
          <a:lstStyle/>
          <a:p>
            <a:pPr algn="ctr"/>
            <a:r>
              <a:rPr lang="en-IN" sz="1600" dirty="0"/>
              <a:t>Histogram Equalization</a:t>
            </a:r>
            <a:endParaRPr lang="en-US" sz="1600" dirty="0"/>
          </a:p>
        </p:txBody>
      </p:sp>
      <p:sp>
        <p:nvSpPr>
          <p:cNvPr id="37" name="Rectangle 36"/>
          <p:cNvSpPr/>
          <p:nvPr/>
        </p:nvSpPr>
        <p:spPr>
          <a:xfrm>
            <a:off x="7858148" y="3714752"/>
            <a:ext cx="1071570"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mapping</a:t>
            </a:r>
            <a:endParaRPr lang="en-US" sz="1600" dirty="0">
              <a:solidFill>
                <a:schemeClr val="tx1"/>
              </a:solidFill>
            </a:endParaRPr>
          </a:p>
        </p:txBody>
      </p:sp>
      <p:cxnSp>
        <p:nvCxnSpPr>
          <p:cNvPr id="39" name="Straight Arrow Connector 38"/>
          <p:cNvCxnSpPr>
            <a:stCxn id="31" idx="3"/>
            <a:endCxn id="37" idx="0"/>
          </p:cNvCxnSpPr>
          <p:nvPr/>
        </p:nvCxnSpPr>
        <p:spPr>
          <a:xfrm>
            <a:off x="7572396" y="3149884"/>
            <a:ext cx="821537" cy="5648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2" idx="3"/>
            <a:endCxn id="37" idx="2"/>
          </p:cNvCxnSpPr>
          <p:nvPr/>
        </p:nvCxnSpPr>
        <p:spPr>
          <a:xfrm flipV="1">
            <a:off x="7858148" y="4214818"/>
            <a:ext cx="535785" cy="9353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endCxn id="44" idx="0"/>
          </p:cNvCxnSpPr>
          <p:nvPr/>
        </p:nvCxnSpPr>
        <p:spPr>
          <a:xfrm rot="5400000">
            <a:off x="7591051" y="4446991"/>
            <a:ext cx="1427966" cy="9652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715140" y="5643578"/>
            <a:ext cx="2214578" cy="50006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rPr>
              <a:t>Histogram specified image</a:t>
            </a:r>
            <a:endParaRPr lang="en-US" sz="1600" dirty="0">
              <a:solidFill>
                <a:schemeClr val="tx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2"/>
          <p:cNvSpPr txBox="1">
            <a:spLocks noChangeArrowheads="1"/>
          </p:cNvSpPr>
          <p:nvPr/>
        </p:nvSpPr>
        <p:spPr bwMode="auto">
          <a:xfrm>
            <a:off x="76200" y="-26988"/>
            <a:ext cx="6361113" cy="584201"/>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a:t>
            </a:r>
            <a:r>
              <a:rPr lang="th-TH" sz="3200" b="1" i="1" dirty="0">
                <a:solidFill>
                  <a:schemeClr val="accent2"/>
                </a:solidFill>
                <a:effectLst>
                  <a:outerShdw blurRad="38100" dist="38100" dir="2700000" algn="tl">
                    <a:srgbClr val="C0C0C0"/>
                  </a:outerShdw>
                </a:effectLst>
                <a:latin typeface="Arial" panose="020B0604020202020204" pitchFamily="34" charset="0"/>
              </a:rPr>
              <a:t> </a:t>
            </a:r>
            <a:r>
              <a:rPr lang="en-US" sz="3200" b="1" i="1" dirty="0">
                <a:solidFill>
                  <a:schemeClr val="accent2"/>
                </a:solidFill>
                <a:effectLst>
                  <a:outerShdw blurRad="38100" dist="38100" dir="2700000" algn="tl">
                    <a:srgbClr val="C0C0C0"/>
                  </a:outerShdw>
                </a:effectLst>
                <a:latin typeface="Arial" panose="020B0604020202020204" pitchFamily="34" charset="0"/>
              </a:rPr>
              <a:t>: Algorithm</a:t>
            </a:r>
          </a:p>
        </p:txBody>
      </p:sp>
      <p:graphicFrame>
        <p:nvGraphicFramePr>
          <p:cNvPr id="22530" name="Object 4"/>
          <p:cNvGraphicFramePr>
            <a:graphicFrameLocks noChangeAspect="1"/>
          </p:cNvGraphicFramePr>
          <p:nvPr/>
        </p:nvGraphicFramePr>
        <p:xfrm>
          <a:off x="1246188" y="1747838"/>
          <a:ext cx="2640012" cy="965200"/>
        </p:xfrm>
        <a:graphic>
          <a:graphicData uri="http://schemas.openxmlformats.org/presentationml/2006/ole">
            <mc:AlternateContent xmlns:mc="http://schemas.openxmlformats.org/markup-compatibility/2006">
              <mc:Choice xmlns:v="urn:schemas-microsoft-com:vml" Requires="v">
                <p:oleObj spid="_x0000_s638978" name="Equation" r:id="rId2" imgW="1320480" imgH="482400" progId="Equation.3">
                  <p:embed/>
                </p:oleObj>
              </mc:Choice>
              <mc:Fallback>
                <p:oleObj name="Equation" r:id="rId2" imgW="1320480" imgH="482400"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188" y="1747838"/>
                        <a:ext cx="2640012" cy="965200"/>
                      </a:xfrm>
                      <a:prstGeom prst="rect">
                        <a:avLst/>
                      </a:prstGeom>
                      <a:solidFill>
                        <a:srgbClr val="FFFF99"/>
                      </a:solidFill>
                    </p:spPr>
                  </p:pic>
                </p:oleObj>
              </mc:Fallback>
            </mc:AlternateContent>
          </a:graphicData>
        </a:graphic>
      </p:graphicFrame>
      <p:sp>
        <p:nvSpPr>
          <p:cNvPr id="22533" name="Text Box 5"/>
          <p:cNvSpPr txBox="1">
            <a:spLocks noChangeArrowheads="1"/>
          </p:cNvSpPr>
          <p:nvPr/>
        </p:nvSpPr>
        <p:spPr bwMode="auto">
          <a:xfrm>
            <a:off x="517525" y="1255713"/>
            <a:ext cx="6110288" cy="457200"/>
          </a:xfrm>
          <a:prstGeom prst="rect">
            <a:avLst/>
          </a:prstGeom>
          <a:noFill/>
          <a:ln w="9525">
            <a:noFill/>
            <a:miter lim="800000"/>
            <a:headEnd/>
            <a:tailEnd/>
          </a:ln>
        </p:spPr>
        <p:txBody>
          <a:bodyPr wrap="none">
            <a:spAutoFit/>
          </a:bodyPr>
          <a:lstStyle/>
          <a:p>
            <a:pPr eaLnBrk="1" hangingPunct="1"/>
            <a:r>
              <a:rPr lang="en-US"/>
              <a:t>Concept</a:t>
            </a:r>
            <a:r>
              <a:rPr lang="th-TH"/>
              <a:t> </a:t>
            </a:r>
            <a:r>
              <a:rPr lang="en-US"/>
              <a:t>: from</a:t>
            </a:r>
            <a:r>
              <a:rPr lang="th-TH"/>
              <a:t> </a:t>
            </a:r>
            <a:r>
              <a:rPr lang="en-US"/>
              <a:t>Histogram equalization, we have</a:t>
            </a:r>
            <a:endParaRPr lang="th-TH"/>
          </a:p>
        </p:txBody>
      </p:sp>
      <p:sp>
        <p:nvSpPr>
          <p:cNvPr id="22534" name="Text Box 6"/>
          <p:cNvSpPr txBox="1">
            <a:spLocks noChangeArrowheads="1"/>
          </p:cNvSpPr>
          <p:nvPr/>
        </p:nvSpPr>
        <p:spPr bwMode="auto">
          <a:xfrm>
            <a:off x="5334000" y="2089150"/>
            <a:ext cx="2236788" cy="457200"/>
          </a:xfrm>
          <a:prstGeom prst="rect">
            <a:avLst/>
          </a:prstGeom>
          <a:noFill/>
          <a:ln w="9525">
            <a:noFill/>
            <a:miter lim="800000"/>
            <a:headEnd/>
            <a:tailEnd/>
          </a:ln>
        </p:spPr>
        <p:txBody>
          <a:bodyPr wrap="none">
            <a:spAutoFit/>
          </a:bodyPr>
          <a:lstStyle/>
          <a:p>
            <a:pPr eaLnBrk="1" hangingPunct="1"/>
            <a:r>
              <a:rPr lang="en-US"/>
              <a:t>We get </a:t>
            </a:r>
            <a:r>
              <a:rPr lang="th-TH"/>
              <a:t> </a:t>
            </a:r>
            <a:r>
              <a:rPr lang="en-US" i="1"/>
              <a:t>p</a:t>
            </a:r>
            <a:r>
              <a:rPr lang="en-US" i="1" baseline="-25000"/>
              <a:t>s</a:t>
            </a:r>
            <a:r>
              <a:rPr lang="en-US"/>
              <a:t>(</a:t>
            </a:r>
            <a:r>
              <a:rPr lang="en-US" i="1"/>
              <a:t>s</a:t>
            </a:r>
            <a:r>
              <a:rPr lang="en-US"/>
              <a:t>) = 1</a:t>
            </a:r>
            <a:endParaRPr lang="th-TH"/>
          </a:p>
        </p:txBody>
      </p:sp>
      <p:sp>
        <p:nvSpPr>
          <p:cNvPr id="22535" name="Text Box 7"/>
          <p:cNvSpPr txBox="1">
            <a:spLocks noChangeArrowheads="1"/>
          </p:cNvSpPr>
          <p:nvPr/>
        </p:nvSpPr>
        <p:spPr bwMode="auto">
          <a:xfrm>
            <a:off x="457200" y="2825750"/>
            <a:ext cx="5541963" cy="457200"/>
          </a:xfrm>
          <a:prstGeom prst="rect">
            <a:avLst/>
          </a:prstGeom>
          <a:noFill/>
          <a:ln w="9525">
            <a:noFill/>
            <a:miter lim="800000"/>
            <a:headEnd/>
            <a:tailEnd/>
          </a:ln>
        </p:spPr>
        <p:txBody>
          <a:bodyPr wrap="none">
            <a:spAutoFit/>
          </a:bodyPr>
          <a:lstStyle/>
          <a:p>
            <a:pPr eaLnBrk="1" hangingPunct="1"/>
            <a:r>
              <a:rPr lang="en-US"/>
              <a:t>We want an output image to have</a:t>
            </a:r>
            <a:r>
              <a:rPr lang="th-TH"/>
              <a:t> </a:t>
            </a:r>
            <a:r>
              <a:rPr lang="en-US"/>
              <a:t>PDF</a:t>
            </a:r>
            <a:r>
              <a:rPr lang="th-TH"/>
              <a:t> </a:t>
            </a:r>
            <a:r>
              <a:rPr lang="en-US" i="1"/>
              <a:t>p</a:t>
            </a:r>
            <a:r>
              <a:rPr lang="en-US" i="1" baseline="-25000"/>
              <a:t>z</a:t>
            </a:r>
            <a:r>
              <a:rPr lang="en-US"/>
              <a:t>(</a:t>
            </a:r>
            <a:r>
              <a:rPr lang="en-US" i="1"/>
              <a:t>z</a:t>
            </a:r>
            <a:r>
              <a:rPr lang="en-US"/>
              <a:t>)</a:t>
            </a:r>
            <a:endParaRPr lang="th-TH"/>
          </a:p>
        </p:txBody>
      </p:sp>
      <p:sp>
        <p:nvSpPr>
          <p:cNvPr id="22536" name="Text Box 8"/>
          <p:cNvSpPr txBox="1">
            <a:spLocks noChangeArrowheads="1"/>
          </p:cNvSpPr>
          <p:nvPr/>
        </p:nvSpPr>
        <p:spPr bwMode="auto">
          <a:xfrm>
            <a:off x="517525" y="3211513"/>
            <a:ext cx="5700713" cy="457200"/>
          </a:xfrm>
          <a:prstGeom prst="rect">
            <a:avLst/>
          </a:prstGeom>
          <a:noFill/>
          <a:ln w="9525">
            <a:noFill/>
            <a:miter lim="800000"/>
            <a:headEnd/>
            <a:tailEnd/>
          </a:ln>
        </p:spPr>
        <p:txBody>
          <a:bodyPr wrap="none">
            <a:spAutoFit/>
          </a:bodyPr>
          <a:lstStyle/>
          <a:p>
            <a:pPr eaLnBrk="1" hangingPunct="1"/>
            <a:r>
              <a:rPr lang="en-US"/>
              <a:t>Apply histogram equalization to</a:t>
            </a:r>
            <a:r>
              <a:rPr lang="th-TH"/>
              <a:t> </a:t>
            </a:r>
            <a:r>
              <a:rPr lang="en-US" i="1"/>
              <a:t>p</a:t>
            </a:r>
            <a:r>
              <a:rPr lang="en-US" i="1" baseline="-25000"/>
              <a:t>z</a:t>
            </a:r>
            <a:r>
              <a:rPr lang="en-US"/>
              <a:t>(</a:t>
            </a:r>
            <a:r>
              <a:rPr lang="en-US" i="1"/>
              <a:t>z</a:t>
            </a:r>
            <a:r>
              <a:rPr lang="en-US"/>
              <a:t>), we get</a:t>
            </a:r>
            <a:endParaRPr lang="th-TH"/>
          </a:p>
        </p:txBody>
      </p:sp>
      <p:graphicFrame>
        <p:nvGraphicFramePr>
          <p:cNvPr id="22531" name="Object 9"/>
          <p:cNvGraphicFramePr>
            <a:graphicFrameLocks noChangeAspect="1"/>
          </p:cNvGraphicFramePr>
          <p:nvPr/>
        </p:nvGraphicFramePr>
        <p:xfrm>
          <a:off x="1189038" y="3703638"/>
          <a:ext cx="2614612" cy="965200"/>
        </p:xfrm>
        <a:graphic>
          <a:graphicData uri="http://schemas.openxmlformats.org/presentationml/2006/ole">
            <mc:AlternateContent xmlns:mc="http://schemas.openxmlformats.org/markup-compatibility/2006">
              <mc:Choice xmlns:v="urn:schemas-microsoft-com:vml" Requires="v">
                <p:oleObj spid="_x0000_s638979" name="Equation" r:id="rId4" imgW="1307880" imgH="482400" progId="Equation.3">
                  <p:embed/>
                </p:oleObj>
              </mc:Choice>
              <mc:Fallback>
                <p:oleObj name="Equation" r:id="rId4" imgW="1307880" imgH="482400"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9038" y="3703638"/>
                        <a:ext cx="2614612" cy="965200"/>
                      </a:xfrm>
                      <a:prstGeom prst="rect">
                        <a:avLst/>
                      </a:prstGeom>
                      <a:solidFill>
                        <a:srgbClr val="FFFF99"/>
                      </a:solidFill>
                    </p:spPr>
                  </p:pic>
                </p:oleObj>
              </mc:Fallback>
            </mc:AlternateContent>
          </a:graphicData>
        </a:graphic>
      </p:graphicFrame>
      <p:sp>
        <p:nvSpPr>
          <p:cNvPr id="22537" name="Text Box 11"/>
          <p:cNvSpPr txBox="1">
            <a:spLocks noChangeArrowheads="1"/>
          </p:cNvSpPr>
          <p:nvPr/>
        </p:nvSpPr>
        <p:spPr bwMode="auto">
          <a:xfrm>
            <a:off x="5364163" y="3933825"/>
            <a:ext cx="2187575" cy="457200"/>
          </a:xfrm>
          <a:prstGeom prst="rect">
            <a:avLst/>
          </a:prstGeom>
          <a:noFill/>
          <a:ln w="9525">
            <a:noFill/>
            <a:miter lim="800000"/>
            <a:headEnd/>
            <a:tailEnd/>
          </a:ln>
        </p:spPr>
        <p:txBody>
          <a:bodyPr wrap="none">
            <a:spAutoFit/>
          </a:bodyPr>
          <a:lstStyle/>
          <a:p>
            <a:pPr eaLnBrk="1" hangingPunct="1"/>
            <a:r>
              <a:rPr lang="en-US"/>
              <a:t>We get</a:t>
            </a:r>
            <a:r>
              <a:rPr lang="th-TH"/>
              <a:t> </a:t>
            </a:r>
            <a:r>
              <a:rPr lang="en-US" i="1"/>
              <a:t>p</a:t>
            </a:r>
            <a:r>
              <a:rPr lang="en-US" i="1" baseline="-25000"/>
              <a:t>v</a:t>
            </a:r>
            <a:r>
              <a:rPr lang="en-US"/>
              <a:t>(</a:t>
            </a:r>
            <a:r>
              <a:rPr lang="en-US" i="1"/>
              <a:t>v</a:t>
            </a:r>
            <a:r>
              <a:rPr lang="en-US"/>
              <a:t>) = 1</a:t>
            </a:r>
            <a:endParaRPr lang="th-TH"/>
          </a:p>
        </p:txBody>
      </p:sp>
      <p:sp>
        <p:nvSpPr>
          <p:cNvPr id="22538" name="Text Box 12"/>
          <p:cNvSpPr txBox="1">
            <a:spLocks noChangeArrowheads="1"/>
          </p:cNvSpPr>
          <p:nvPr/>
        </p:nvSpPr>
        <p:spPr bwMode="auto">
          <a:xfrm>
            <a:off x="457200" y="4806950"/>
            <a:ext cx="6777038" cy="457200"/>
          </a:xfrm>
          <a:prstGeom prst="rect">
            <a:avLst/>
          </a:prstGeom>
          <a:noFill/>
          <a:ln w="9525">
            <a:noFill/>
            <a:miter lim="800000"/>
            <a:headEnd/>
            <a:tailEnd/>
          </a:ln>
        </p:spPr>
        <p:txBody>
          <a:bodyPr wrap="none">
            <a:spAutoFit/>
          </a:bodyPr>
          <a:lstStyle/>
          <a:p>
            <a:pPr eaLnBrk="1" hangingPunct="1"/>
            <a:r>
              <a:rPr lang="en-US">
                <a:solidFill>
                  <a:schemeClr val="accent2"/>
                </a:solidFill>
              </a:rPr>
              <a:t>Since</a:t>
            </a:r>
            <a:r>
              <a:rPr lang="th-TH">
                <a:solidFill>
                  <a:schemeClr val="accent2"/>
                </a:solidFill>
              </a:rPr>
              <a:t> </a:t>
            </a:r>
            <a:r>
              <a:rPr lang="en-US" i="1">
                <a:solidFill>
                  <a:schemeClr val="accent2"/>
                </a:solidFill>
              </a:rPr>
              <a:t>p</a:t>
            </a:r>
            <a:r>
              <a:rPr lang="en-US" i="1" baseline="-25000">
                <a:solidFill>
                  <a:schemeClr val="accent2"/>
                </a:solidFill>
              </a:rPr>
              <a:t>s</a:t>
            </a:r>
            <a:r>
              <a:rPr lang="en-US">
                <a:solidFill>
                  <a:schemeClr val="accent2"/>
                </a:solidFill>
              </a:rPr>
              <a:t>(</a:t>
            </a:r>
            <a:r>
              <a:rPr lang="en-US" i="1">
                <a:solidFill>
                  <a:schemeClr val="accent2"/>
                </a:solidFill>
              </a:rPr>
              <a:t>s</a:t>
            </a:r>
            <a:r>
              <a:rPr lang="en-US">
                <a:solidFill>
                  <a:schemeClr val="accent2"/>
                </a:solidFill>
              </a:rPr>
              <a:t>) = </a:t>
            </a:r>
            <a:r>
              <a:rPr lang="en-US" i="1">
                <a:solidFill>
                  <a:schemeClr val="accent2"/>
                </a:solidFill>
              </a:rPr>
              <a:t>p</a:t>
            </a:r>
            <a:r>
              <a:rPr lang="en-US" i="1" baseline="-25000">
                <a:solidFill>
                  <a:schemeClr val="accent2"/>
                </a:solidFill>
              </a:rPr>
              <a:t>v</a:t>
            </a:r>
            <a:r>
              <a:rPr lang="en-US">
                <a:solidFill>
                  <a:schemeClr val="accent2"/>
                </a:solidFill>
              </a:rPr>
              <a:t>(</a:t>
            </a:r>
            <a:r>
              <a:rPr lang="en-US" i="1">
                <a:solidFill>
                  <a:schemeClr val="accent2"/>
                </a:solidFill>
              </a:rPr>
              <a:t>v</a:t>
            </a:r>
            <a:r>
              <a:rPr lang="en-US">
                <a:solidFill>
                  <a:schemeClr val="accent2"/>
                </a:solidFill>
              </a:rPr>
              <a:t>) = 1 therefore</a:t>
            </a:r>
            <a:r>
              <a:rPr lang="th-TH">
                <a:solidFill>
                  <a:schemeClr val="accent2"/>
                </a:solidFill>
              </a:rPr>
              <a:t> </a:t>
            </a:r>
            <a:r>
              <a:rPr lang="en-US">
                <a:solidFill>
                  <a:schemeClr val="accent2"/>
                </a:solidFill>
              </a:rPr>
              <a:t>s and</a:t>
            </a:r>
            <a:r>
              <a:rPr lang="th-TH">
                <a:solidFill>
                  <a:schemeClr val="accent2"/>
                </a:solidFill>
              </a:rPr>
              <a:t> </a:t>
            </a:r>
            <a:r>
              <a:rPr lang="en-US">
                <a:solidFill>
                  <a:schemeClr val="accent2"/>
                </a:solidFill>
              </a:rPr>
              <a:t>v are equivalent</a:t>
            </a:r>
            <a:endParaRPr lang="th-TH">
              <a:solidFill>
                <a:schemeClr val="accent2"/>
              </a:solidFill>
            </a:endParaRPr>
          </a:p>
        </p:txBody>
      </p:sp>
      <p:sp>
        <p:nvSpPr>
          <p:cNvPr id="22539" name="Text Box 13"/>
          <p:cNvSpPr txBox="1">
            <a:spLocks noChangeArrowheads="1"/>
          </p:cNvSpPr>
          <p:nvPr/>
        </p:nvSpPr>
        <p:spPr bwMode="auto">
          <a:xfrm>
            <a:off x="539750" y="5300663"/>
            <a:ext cx="4810125" cy="457200"/>
          </a:xfrm>
          <a:prstGeom prst="rect">
            <a:avLst/>
          </a:prstGeom>
          <a:noFill/>
          <a:ln w="9525">
            <a:noFill/>
            <a:miter lim="800000"/>
            <a:headEnd/>
            <a:tailEnd/>
          </a:ln>
        </p:spPr>
        <p:txBody>
          <a:bodyPr wrap="none">
            <a:spAutoFit/>
          </a:bodyPr>
          <a:lstStyle/>
          <a:p>
            <a:pPr eaLnBrk="1" hangingPunct="1"/>
            <a:r>
              <a:rPr lang="en-US" dirty="0"/>
              <a:t>Therefore, we can transform</a:t>
            </a:r>
            <a:r>
              <a:rPr lang="th-TH" dirty="0"/>
              <a:t> </a:t>
            </a:r>
            <a:r>
              <a:rPr lang="en-US" dirty="0"/>
              <a:t>r to</a:t>
            </a:r>
            <a:r>
              <a:rPr lang="th-TH" dirty="0"/>
              <a:t> </a:t>
            </a:r>
            <a:r>
              <a:rPr lang="en-US" dirty="0"/>
              <a:t>z by </a:t>
            </a:r>
            <a:endParaRPr lang="th-TH" dirty="0"/>
          </a:p>
        </p:txBody>
      </p:sp>
      <p:sp>
        <p:nvSpPr>
          <p:cNvPr id="22540" name="Text Box 14"/>
          <p:cNvSpPr txBox="1">
            <a:spLocks noChangeArrowheads="1"/>
          </p:cNvSpPr>
          <p:nvPr/>
        </p:nvSpPr>
        <p:spPr bwMode="auto">
          <a:xfrm>
            <a:off x="3098800" y="5953125"/>
            <a:ext cx="285750" cy="457200"/>
          </a:xfrm>
          <a:prstGeom prst="rect">
            <a:avLst/>
          </a:prstGeom>
          <a:noFill/>
          <a:ln w="9525">
            <a:noFill/>
            <a:miter lim="800000"/>
            <a:headEnd/>
            <a:tailEnd/>
          </a:ln>
        </p:spPr>
        <p:txBody>
          <a:bodyPr wrap="none">
            <a:spAutoFit/>
          </a:bodyPr>
          <a:lstStyle/>
          <a:p>
            <a:pPr eaLnBrk="1" hangingPunct="1"/>
            <a:r>
              <a:rPr lang="en-US"/>
              <a:t>r</a:t>
            </a:r>
            <a:endParaRPr lang="th-TH"/>
          </a:p>
        </p:txBody>
      </p:sp>
      <p:sp>
        <p:nvSpPr>
          <p:cNvPr id="22541" name="AutoShape 15"/>
          <p:cNvSpPr>
            <a:spLocks noChangeArrowheads="1"/>
          </p:cNvSpPr>
          <p:nvPr/>
        </p:nvSpPr>
        <p:spPr bwMode="auto">
          <a:xfrm>
            <a:off x="3556000" y="5876925"/>
            <a:ext cx="990600" cy="609600"/>
          </a:xfrm>
          <a:prstGeom prst="homePlate">
            <a:avLst>
              <a:gd name="adj" fmla="val 40625"/>
            </a:avLst>
          </a:prstGeom>
          <a:solidFill>
            <a:srgbClr val="FFFF00"/>
          </a:solidFill>
          <a:ln w="9525">
            <a:solidFill>
              <a:schemeClr val="tx1"/>
            </a:solidFill>
            <a:miter lim="800000"/>
            <a:headEnd/>
            <a:tailEnd/>
          </a:ln>
        </p:spPr>
        <p:txBody>
          <a:bodyPr wrap="none" anchor="ctr"/>
          <a:lstStyle/>
          <a:p>
            <a:pPr algn="ctr" eaLnBrk="1" hangingPunct="1"/>
            <a:r>
              <a:rPr lang="en-US"/>
              <a:t>T( )</a:t>
            </a:r>
            <a:endParaRPr lang="th-TH"/>
          </a:p>
        </p:txBody>
      </p:sp>
      <p:sp>
        <p:nvSpPr>
          <p:cNvPr id="22542" name="Text Box 16"/>
          <p:cNvSpPr txBox="1">
            <a:spLocks noChangeArrowheads="1"/>
          </p:cNvSpPr>
          <p:nvPr/>
        </p:nvSpPr>
        <p:spPr bwMode="auto">
          <a:xfrm>
            <a:off x="4622800" y="5953125"/>
            <a:ext cx="303213" cy="457200"/>
          </a:xfrm>
          <a:prstGeom prst="rect">
            <a:avLst/>
          </a:prstGeom>
          <a:noFill/>
          <a:ln w="9525">
            <a:noFill/>
            <a:miter lim="800000"/>
            <a:headEnd/>
            <a:tailEnd/>
          </a:ln>
        </p:spPr>
        <p:txBody>
          <a:bodyPr wrap="none">
            <a:spAutoFit/>
          </a:bodyPr>
          <a:lstStyle/>
          <a:p>
            <a:pPr eaLnBrk="1" hangingPunct="1"/>
            <a:r>
              <a:rPr lang="en-US"/>
              <a:t>s</a:t>
            </a:r>
            <a:endParaRPr lang="th-TH"/>
          </a:p>
        </p:txBody>
      </p:sp>
      <p:sp>
        <p:nvSpPr>
          <p:cNvPr id="22543" name="AutoShape 17"/>
          <p:cNvSpPr>
            <a:spLocks noChangeArrowheads="1"/>
          </p:cNvSpPr>
          <p:nvPr/>
        </p:nvSpPr>
        <p:spPr bwMode="auto">
          <a:xfrm>
            <a:off x="5003800" y="5876925"/>
            <a:ext cx="990600" cy="609600"/>
          </a:xfrm>
          <a:prstGeom prst="homePlate">
            <a:avLst>
              <a:gd name="adj" fmla="val 40625"/>
            </a:avLst>
          </a:prstGeom>
          <a:solidFill>
            <a:srgbClr val="FF9900"/>
          </a:solidFill>
          <a:ln w="9525">
            <a:solidFill>
              <a:schemeClr val="tx1"/>
            </a:solidFill>
            <a:miter lim="800000"/>
            <a:headEnd/>
            <a:tailEnd/>
          </a:ln>
        </p:spPr>
        <p:txBody>
          <a:bodyPr wrap="none" anchor="ctr"/>
          <a:lstStyle/>
          <a:p>
            <a:pPr algn="ctr" eaLnBrk="1" hangingPunct="1"/>
            <a:r>
              <a:rPr lang="en-US"/>
              <a:t>G</a:t>
            </a:r>
            <a:r>
              <a:rPr lang="en-US" baseline="30000"/>
              <a:t>-1</a:t>
            </a:r>
            <a:r>
              <a:rPr lang="en-US"/>
              <a:t>( )</a:t>
            </a:r>
            <a:endParaRPr lang="th-TH"/>
          </a:p>
        </p:txBody>
      </p:sp>
      <p:sp>
        <p:nvSpPr>
          <p:cNvPr id="22544" name="Text Box 18"/>
          <p:cNvSpPr txBox="1">
            <a:spLocks noChangeArrowheads="1"/>
          </p:cNvSpPr>
          <p:nvPr/>
        </p:nvSpPr>
        <p:spPr bwMode="auto">
          <a:xfrm>
            <a:off x="6070600" y="5953125"/>
            <a:ext cx="319088" cy="457200"/>
          </a:xfrm>
          <a:prstGeom prst="rect">
            <a:avLst/>
          </a:prstGeom>
          <a:noFill/>
          <a:ln w="9525">
            <a:noFill/>
            <a:miter lim="800000"/>
            <a:headEnd/>
            <a:tailEnd/>
          </a:ln>
        </p:spPr>
        <p:txBody>
          <a:bodyPr wrap="none">
            <a:spAutoFit/>
          </a:bodyPr>
          <a:lstStyle/>
          <a:p>
            <a:pPr eaLnBrk="1" hangingPunct="1"/>
            <a:r>
              <a:rPr lang="en-US"/>
              <a:t>z</a:t>
            </a:r>
            <a:endParaRPr lang="th-TH"/>
          </a:p>
        </p:txBody>
      </p:sp>
      <p:sp>
        <p:nvSpPr>
          <p:cNvPr id="22545" name="Text Box 20"/>
          <p:cNvSpPr txBox="1">
            <a:spLocks noChangeArrowheads="1"/>
          </p:cNvSpPr>
          <p:nvPr/>
        </p:nvSpPr>
        <p:spPr bwMode="auto">
          <a:xfrm>
            <a:off x="315913" y="569913"/>
            <a:ext cx="7032625" cy="457200"/>
          </a:xfrm>
          <a:prstGeom prst="rect">
            <a:avLst/>
          </a:prstGeom>
          <a:noFill/>
          <a:ln w="9525">
            <a:noFill/>
            <a:miter lim="800000"/>
            <a:headEnd/>
            <a:tailEnd/>
          </a:ln>
        </p:spPr>
        <p:txBody>
          <a:bodyPr wrap="none">
            <a:spAutoFit/>
          </a:bodyPr>
          <a:lstStyle/>
          <a:p>
            <a:pPr eaLnBrk="1" hangingPunct="1"/>
            <a:r>
              <a:rPr lang="en-US"/>
              <a:t>To transform</a:t>
            </a:r>
            <a:r>
              <a:rPr lang="th-TH"/>
              <a:t> </a:t>
            </a:r>
            <a:r>
              <a:rPr lang="en-US"/>
              <a:t>image histogram to be a desired histogram</a:t>
            </a:r>
            <a:endParaRPr lang="th-TH"/>
          </a:p>
        </p:txBody>
      </p:sp>
      <p:graphicFrame>
        <p:nvGraphicFramePr>
          <p:cNvPr id="638981" name="Object 9"/>
          <p:cNvGraphicFramePr>
            <a:graphicFrameLocks noChangeAspect="1"/>
          </p:cNvGraphicFramePr>
          <p:nvPr/>
        </p:nvGraphicFramePr>
        <p:xfrm>
          <a:off x="6500826" y="5643578"/>
          <a:ext cx="2149501" cy="956071"/>
        </p:xfrm>
        <a:graphic>
          <a:graphicData uri="http://schemas.openxmlformats.org/presentationml/2006/ole">
            <mc:AlternateContent xmlns:mc="http://schemas.openxmlformats.org/markup-compatibility/2006">
              <mc:Choice xmlns:v="urn:schemas-microsoft-com:vml" Requires="v">
                <p:oleObj spid="_x0000_s638981" name="Equation" r:id="rId6" imgW="1028520" imgH="457200" progId="Equation.3">
                  <p:embed/>
                </p:oleObj>
              </mc:Choice>
              <mc:Fallback>
                <p:oleObj name="Equation" r:id="rId6" imgW="1028520" imgH="45720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0826" y="5643578"/>
                        <a:ext cx="2149501" cy="956071"/>
                      </a:xfrm>
                      <a:prstGeom prst="rect">
                        <a:avLst/>
                      </a:prstGeom>
                      <a:solidFill>
                        <a:srgbClr val="FFFF99"/>
                      </a:solidFill>
                    </p:spPr>
                  </p:pic>
                </p:oleObj>
              </mc:Fallback>
            </mc:AlternateContent>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D5530044-1C30-40C4-8DB2-157374FE65AF}"/>
              </a:ext>
            </a:extLst>
          </p:cNvPr>
          <p:cNvSpPr>
            <a:spLocks noGrp="1" noChangeArrowheads="1"/>
          </p:cNvSpPr>
          <p:nvPr>
            <p:ph type="title"/>
          </p:nvPr>
        </p:nvSpPr>
        <p:spPr/>
        <p:txBody>
          <a:bodyPr>
            <a:normAutofit fontScale="90000"/>
          </a:bodyPr>
          <a:lstStyle/>
          <a:p>
            <a:r>
              <a:rPr lang="en-US" altLang="en-US" dirty="0"/>
              <a:t>Domain of enhancement</a:t>
            </a:r>
            <a:br>
              <a:rPr lang="en-US" altLang="en-US" dirty="0">
                <a:cs typeface="Calibri"/>
              </a:rPr>
            </a:br>
            <a:endParaRPr lang="en-US" altLang="en-US" dirty="0"/>
          </a:p>
        </p:txBody>
      </p:sp>
      <p:sp>
        <p:nvSpPr>
          <p:cNvPr id="15363" name="Rectangle 3">
            <a:extLst>
              <a:ext uri="{FF2B5EF4-FFF2-40B4-BE49-F238E27FC236}">
                <a16:creationId xmlns:a16="http://schemas.microsoft.com/office/drawing/2014/main" id="{7FB5DA83-94D0-423B-B871-9380D14F383A}"/>
              </a:ext>
            </a:extLst>
          </p:cNvPr>
          <p:cNvSpPr>
            <a:spLocks noGrp="1" noChangeArrowheads="1"/>
          </p:cNvSpPr>
          <p:nvPr>
            <p:ph type="body" idx="1"/>
          </p:nvPr>
        </p:nvSpPr>
        <p:spPr>
          <a:xfrm>
            <a:off x="428596" y="1357298"/>
            <a:ext cx="8229600" cy="4389120"/>
          </a:xfrm>
        </p:spPr>
        <p:txBody>
          <a:bodyPr vert="horz" anchor="t">
            <a:normAutofit/>
          </a:bodyPr>
          <a:lstStyle/>
          <a:p>
            <a:pPr>
              <a:lnSpc>
                <a:spcPct val="90000"/>
              </a:lnSpc>
            </a:pPr>
            <a:r>
              <a:rPr lang="en-US" altLang="en-US" dirty="0"/>
              <a:t>Spatial Domain : (image plane) </a:t>
            </a:r>
            <a:endParaRPr lang="en-US" dirty="0"/>
          </a:p>
          <a:p>
            <a:pPr lvl="1" indent="-246380">
              <a:lnSpc>
                <a:spcPct val="90000"/>
              </a:lnSpc>
            </a:pPr>
            <a:r>
              <a:rPr lang="en-US" dirty="0"/>
              <a:t>The term spatial domain refers to aggregate of pixels composing an image</a:t>
            </a:r>
            <a:endParaRPr lang="en-US" altLang="en-US" dirty="0"/>
          </a:p>
          <a:p>
            <a:pPr lvl="1" indent="-246380">
              <a:lnSpc>
                <a:spcPct val="90000"/>
              </a:lnSpc>
            </a:pPr>
            <a:r>
              <a:rPr lang="en-US" altLang="en-US" dirty="0"/>
              <a:t>Techniques are based on direct manipulation of pixels in an image</a:t>
            </a:r>
          </a:p>
          <a:p>
            <a:pPr>
              <a:lnSpc>
                <a:spcPct val="90000"/>
              </a:lnSpc>
            </a:pPr>
            <a:r>
              <a:rPr lang="en-US" altLang="en-US" dirty="0"/>
              <a:t>Frequency Domain :</a:t>
            </a:r>
          </a:p>
          <a:p>
            <a:pPr lvl="1" indent="-246380">
              <a:lnSpc>
                <a:spcPct val="90000"/>
              </a:lnSpc>
            </a:pPr>
            <a:r>
              <a:rPr lang="en-US" altLang="en-US" dirty="0"/>
              <a:t>Techniques are based on modifying the Fourier transform of an image</a:t>
            </a:r>
          </a:p>
          <a:p>
            <a:pPr>
              <a:lnSpc>
                <a:spcPct val="90000"/>
              </a:lnSpc>
            </a:pPr>
            <a:r>
              <a:rPr lang="en-US" altLang="en-US" dirty="0"/>
              <a:t>There are some enhancement techniques based on various combinations of methods from these two categories.</a:t>
            </a:r>
          </a:p>
        </p:txBody>
      </p:sp>
    </p:spTree>
    <p:extLst>
      <p:ext uri="{BB962C8B-B14F-4D97-AF65-F5344CB8AC3E}">
        <p14:creationId xmlns:p14="http://schemas.microsoft.com/office/powerpoint/2010/main" val="28719304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90</a:t>
            </a:fld>
            <a:endParaRPr lang="en-IN" sz="1400" b="0" strike="noStrike" spc="-1">
              <a:solidFill>
                <a:srgbClr val="000000"/>
              </a:solidFill>
              <a:uFill>
                <a:solidFill>
                  <a:srgbClr val="FFFFFF"/>
                </a:solidFill>
              </a:uFill>
              <a:latin typeface="Times New Roman"/>
            </a:endParaRPr>
          </a:p>
        </p:txBody>
      </p:sp>
      <p:graphicFrame>
        <p:nvGraphicFramePr>
          <p:cNvPr id="730115" name="Object 1029"/>
          <p:cNvGraphicFramePr>
            <a:graphicFrameLocks noChangeAspect="1"/>
          </p:cNvGraphicFramePr>
          <p:nvPr/>
        </p:nvGraphicFramePr>
        <p:xfrm>
          <a:off x="1643042" y="500042"/>
          <a:ext cx="4746637" cy="1960745"/>
        </p:xfrm>
        <a:graphic>
          <a:graphicData uri="http://schemas.openxmlformats.org/presentationml/2006/ole">
            <mc:AlternateContent xmlns:mc="http://schemas.openxmlformats.org/markup-compatibility/2006">
              <mc:Choice xmlns:v="urn:schemas-microsoft-com:vml" Requires="v">
                <p:oleObj spid="_x0000_s730115" name="Equation" r:id="rId2" imgW="2209680" imgH="914400" progId="Equation.3">
                  <p:embed/>
                </p:oleObj>
              </mc:Choice>
              <mc:Fallback>
                <p:oleObj name="Equation" r:id="rId2" imgW="2209680" imgH="914400" progId="Equation.3">
                  <p:embed/>
                  <p:pic>
                    <p:nvPicPr>
                      <p:cNvPr id="0" name="Object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3042" y="500042"/>
                        <a:ext cx="4746637" cy="1960745"/>
                      </a:xfrm>
                      <a:prstGeom prst="rect">
                        <a:avLst/>
                      </a:prstGeom>
                      <a:solidFill>
                        <a:srgbClr val="FFFF99"/>
                      </a:solidFill>
                    </p:spPr>
                  </p:pic>
                </p:oleObj>
              </mc:Fallback>
            </mc:AlternateContent>
          </a:graphicData>
        </a:graphic>
      </p:graphicFrame>
      <p:sp>
        <p:nvSpPr>
          <p:cNvPr id="6" name="Text Box 1030"/>
          <p:cNvSpPr txBox="1">
            <a:spLocks noChangeArrowheads="1"/>
          </p:cNvSpPr>
          <p:nvPr/>
        </p:nvSpPr>
        <p:spPr bwMode="auto">
          <a:xfrm>
            <a:off x="4286248" y="2285992"/>
            <a:ext cx="4298677" cy="646331"/>
          </a:xfrm>
          <a:prstGeom prst="rect">
            <a:avLst/>
          </a:prstGeom>
          <a:noFill/>
          <a:ln w="9525">
            <a:noFill/>
            <a:miter lim="800000"/>
            <a:headEnd/>
            <a:tailEnd/>
          </a:ln>
        </p:spPr>
        <p:txBody>
          <a:bodyPr wrap="none">
            <a:spAutoFit/>
          </a:bodyPr>
          <a:lstStyle/>
          <a:p>
            <a:pPr eaLnBrk="1" hangingPunct="1"/>
            <a:r>
              <a:rPr lang="en-US" i="1" dirty="0" err="1"/>
              <a:t>n</a:t>
            </a:r>
            <a:r>
              <a:rPr lang="en-US" i="1" baseline="-25000" dirty="0" err="1"/>
              <a:t>j</a:t>
            </a:r>
            <a:r>
              <a:rPr lang="en-US" dirty="0"/>
              <a:t> = the number of pixels with intensity  </a:t>
            </a:r>
            <a:r>
              <a:rPr lang="en-US" dirty="0" err="1"/>
              <a:t>r</a:t>
            </a:r>
            <a:r>
              <a:rPr lang="en-US" i="1" baseline="-25000" dirty="0" err="1"/>
              <a:t>j</a:t>
            </a:r>
            <a:endParaRPr lang="en-US" i="1" baseline="-25000" dirty="0"/>
          </a:p>
          <a:p>
            <a:pPr eaLnBrk="1" hangingPunct="1"/>
            <a:r>
              <a:rPr lang="en-US" i="1" dirty="0"/>
              <a:t>N</a:t>
            </a:r>
            <a:r>
              <a:rPr lang="en-US" dirty="0"/>
              <a:t> = the number of total pixels</a:t>
            </a:r>
          </a:p>
        </p:txBody>
      </p:sp>
      <p:graphicFrame>
        <p:nvGraphicFramePr>
          <p:cNvPr id="730116" name="Object 1029"/>
          <p:cNvGraphicFramePr>
            <a:graphicFrameLocks noChangeAspect="1"/>
          </p:cNvGraphicFramePr>
          <p:nvPr/>
        </p:nvGraphicFramePr>
        <p:xfrm>
          <a:off x="1643042" y="2928934"/>
          <a:ext cx="4391025" cy="2014537"/>
        </p:xfrm>
        <a:graphic>
          <a:graphicData uri="http://schemas.openxmlformats.org/presentationml/2006/ole">
            <mc:AlternateContent xmlns:mc="http://schemas.openxmlformats.org/markup-compatibility/2006">
              <mc:Choice xmlns:v="urn:schemas-microsoft-com:vml" Requires="v">
                <p:oleObj spid="_x0000_s730116" name="Equation" r:id="rId4" imgW="2044440" imgH="939600" progId="Equation.3">
                  <p:embed/>
                </p:oleObj>
              </mc:Choice>
              <mc:Fallback>
                <p:oleObj name="Equation" r:id="rId4" imgW="2044440" imgH="9396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3042" y="2928934"/>
                        <a:ext cx="4391025" cy="2014537"/>
                      </a:xfrm>
                      <a:prstGeom prst="rect">
                        <a:avLst/>
                      </a:prstGeom>
                      <a:solidFill>
                        <a:srgbClr val="FFFF99"/>
                      </a:solidFill>
                    </p:spPr>
                  </p:pic>
                </p:oleObj>
              </mc:Fallback>
            </mc:AlternateContent>
          </a:graphicData>
        </a:graphic>
      </p:graphicFrame>
      <p:sp>
        <p:nvSpPr>
          <p:cNvPr id="8" name="TextBox 7"/>
          <p:cNvSpPr txBox="1"/>
          <p:nvPr/>
        </p:nvSpPr>
        <p:spPr>
          <a:xfrm>
            <a:off x="642910" y="5143512"/>
            <a:ext cx="8643998" cy="646331"/>
          </a:xfrm>
          <a:prstGeom prst="rect">
            <a:avLst/>
          </a:prstGeom>
          <a:noFill/>
        </p:spPr>
        <p:txBody>
          <a:bodyPr wrap="square" rtlCol="0">
            <a:spAutoFit/>
          </a:bodyPr>
          <a:lstStyle/>
          <a:p>
            <a:r>
              <a:rPr lang="en-IN" dirty="0"/>
              <a:t>Note: All mapping from r to s and from s to z are table lookup between a given pixel value</a:t>
            </a:r>
            <a:endParaRPr 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p:cNvPicPr>
            <a:picLocks noChangeAspect="1" noChangeArrowheads="1"/>
          </p:cNvPicPr>
          <p:nvPr/>
        </p:nvPicPr>
        <p:blipFill>
          <a:blip r:embed="rId2"/>
          <a:srcRect l="24294"/>
          <a:stretch>
            <a:fillRect/>
          </a:stretch>
        </p:blipFill>
        <p:spPr bwMode="auto">
          <a:xfrm>
            <a:off x="1219200" y="538163"/>
            <a:ext cx="6705600" cy="6091237"/>
          </a:xfrm>
          <a:prstGeom prst="rect">
            <a:avLst/>
          </a:prstGeom>
          <a:noFill/>
          <a:ln w="9525">
            <a:noFill/>
            <a:miter lim="800000"/>
            <a:headEnd/>
            <a:tailEnd/>
          </a:ln>
        </p:spPr>
      </p:pic>
      <p:sp>
        <p:nvSpPr>
          <p:cNvPr id="88069" name="Text Box 5"/>
          <p:cNvSpPr txBox="1">
            <a:spLocks noChangeArrowheads="1"/>
          </p:cNvSpPr>
          <p:nvPr/>
        </p:nvSpPr>
        <p:spPr bwMode="auto">
          <a:xfrm>
            <a:off x="76200" y="-100013"/>
            <a:ext cx="7772400"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 Algorithm (cont.)</a:t>
            </a:r>
          </a:p>
        </p:txBody>
      </p:sp>
      <p:sp>
        <p:nvSpPr>
          <p:cNvPr id="134148" name="Text Box 6"/>
          <p:cNvSpPr txBox="1">
            <a:spLocks noChangeArrowheads="1"/>
          </p:cNvSpPr>
          <p:nvPr/>
        </p:nvSpPr>
        <p:spPr bwMode="auto">
          <a:xfrm>
            <a:off x="2286000" y="685800"/>
            <a:ext cx="1119188" cy="457200"/>
          </a:xfrm>
          <a:prstGeom prst="rect">
            <a:avLst/>
          </a:prstGeom>
          <a:solidFill>
            <a:srgbClr val="FFFF99"/>
          </a:solidFill>
          <a:ln w="9525">
            <a:noFill/>
            <a:miter lim="800000"/>
            <a:headEnd/>
            <a:tailEnd/>
          </a:ln>
        </p:spPr>
        <p:txBody>
          <a:bodyPr wrap="none">
            <a:spAutoFit/>
          </a:bodyPr>
          <a:lstStyle/>
          <a:p>
            <a:pPr eaLnBrk="1" hangingPunct="1"/>
            <a:r>
              <a:rPr lang="en-US" i="1"/>
              <a:t>s</a:t>
            </a:r>
            <a:r>
              <a:rPr lang="en-US"/>
              <a:t> = </a:t>
            </a:r>
            <a:r>
              <a:rPr lang="en-US" i="1"/>
              <a:t>T</a:t>
            </a:r>
            <a:r>
              <a:rPr lang="en-US"/>
              <a:t>(</a:t>
            </a:r>
            <a:r>
              <a:rPr lang="en-US" i="1"/>
              <a:t>r</a:t>
            </a:r>
            <a:r>
              <a:rPr lang="en-US"/>
              <a:t>)</a:t>
            </a:r>
          </a:p>
        </p:txBody>
      </p:sp>
      <p:sp>
        <p:nvSpPr>
          <p:cNvPr id="134149" name="Text Box 7"/>
          <p:cNvSpPr txBox="1">
            <a:spLocks noChangeArrowheads="1"/>
          </p:cNvSpPr>
          <p:nvPr/>
        </p:nvSpPr>
        <p:spPr bwMode="auto">
          <a:xfrm>
            <a:off x="5715000" y="685800"/>
            <a:ext cx="1185863" cy="457200"/>
          </a:xfrm>
          <a:prstGeom prst="rect">
            <a:avLst/>
          </a:prstGeom>
          <a:solidFill>
            <a:srgbClr val="FFFF99"/>
          </a:solidFill>
          <a:ln w="9525">
            <a:noFill/>
            <a:miter lim="800000"/>
            <a:headEnd/>
            <a:tailEnd/>
          </a:ln>
        </p:spPr>
        <p:txBody>
          <a:bodyPr wrap="none">
            <a:spAutoFit/>
          </a:bodyPr>
          <a:lstStyle/>
          <a:p>
            <a:pPr eaLnBrk="1" hangingPunct="1"/>
            <a:r>
              <a:rPr lang="en-US" i="1"/>
              <a:t>v</a:t>
            </a:r>
            <a:r>
              <a:rPr lang="en-US"/>
              <a:t> = </a:t>
            </a:r>
            <a:r>
              <a:rPr lang="en-US" i="1"/>
              <a:t>G</a:t>
            </a:r>
            <a:r>
              <a:rPr lang="en-US"/>
              <a:t>(</a:t>
            </a:r>
            <a:r>
              <a:rPr lang="en-US" i="1"/>
              <a:t>z</a:t>
            </a:r>
            <a:r>
              <a:rPr lang="en-US"/>
              <a:t>)</a:t>
            </a:r>
          </a:p>
        </p:txBody>
      </p:sp>
      <p:sp>
        <p:nvSpPr>
          <p:cNvPr id="134150" name="Text Box 8"/>
          <p:cNvSpPr txBox="1">
            <a:spLocks noChangeArrowheads="1"/>
          </p:cNvSpPr>
          <p:nvPr/>
        </p:nvSpPr>
        <p:spPr bwMode="auto">
          <a:xfrm>
            <a:off x="4038600" y="3733800"/>
            <a:ext cx="1355725" cy="457200"/>
          </a:xfrm>
          <a:prstGeom prst="rect">
            <a:avLst/>
          </a:prstGeom>
          <a:solidFill>
            <a:srgbClr val="FFFF99"/>
          </a:solidFill>
          <a:ln w="9525">
            <a:noFill/>
            <a:miter lim="800000"/>
            <a:headEnd/>
            <a:tailEnd/>
          </a:ln>
        </p:spPr>
        <p:txBody>
          <a:bodyPr wrap="none">
            <a:spAutoFit/>
          </a:bodyPr>
          <a:lstStyle/>
          <a:p>
            <a:pPr eaLnBrk="1" hangingPunct="1"/>
            <a:r>
              <a:rPr lang="en-US" i="1"/>
              <a:t>z</a:t>
            </a:r>
            <a:r>
              <a:rPr lang="en-US"/>
              <a:t> = </a:t>
            </a:r>
            <a:r>
              <a:rPr lang="en-US" i="1"/>
              <a:t>G</a:t>
            </a:r>
            <a:r>
              <a:rPr lang="en-US" i="1" baseline="30000"/>
              <a:t>-1</a:t>
            </a:r>
            <a:r>
              <a:rPr lang="en-US"/>
              <a:t>(</a:t>
            </a:r>
            <a:r>
              <a:rPr lang="en-US" i="1"/>
              <a:t>v</a:t>
            </a:r>
            <a:r>
              <a:rPr lang="en-US"/>
              <a:t>)</a:t>
            </a:r>
          </a:p>
        </p:txBody>
      </p:sp>
      <p:sp>
        <p:nvSpPr>
          <p:cNvPr id="134151" name="Oval 9"/>
          <p:cNvSpPr>
            <a:spLocks noChangeArrowheads="1"/>
          </p:cNvSpPr>
          <p:nvPr/>
        </p:nvSpPr>
        <p:spPr bwMode="auto">
          <a:xfrm>
            <a:off x="2971800" y="2590800"/>
            <a:ext cx="381000" cy="381000"/>
          </a:xfrm>
          <a:prstGeom prst="ellipse">
            <a:avLst/>
          </a:prstGeom>
          <a:solidFill>
            <a:srgbClr val="CCFFFF"/>
          </a:solidFill>
          <a:ln w="9525">
            <a:solidFill>
              <a:schemeClr val="tx1"/>
            </a:solidFill>
            <a:round/>
            <a:headEnd/>
            <a:tailEnd/>
          </a:ln>
        </p:spPr>
        <p:txBody>
          <a:bodyPr wrap="none" anchor="ctr"/>
          <a:lstStyle/>
          <a:p>
            <a:pPr algn="ctr" eaLnBrk="1" hangingPunct="1"/>
            <a:r>
              <a:rPr lang="en-US"/>
              <a:t>1</a:t>
            </a:r>
          </a:p>
        </p:txBody>
      </p:sp>
      <p:sp>
        <p:nvSpPr>
          <p:cNvPr id="134152" name="Oval 10"/>
          <p:cNvSpPr>
            <a:spLocks noChangeArrowheads="1"/>
          </p:cNvSpPr>
          <p:nvPr/>
        </p:nvSpPr>
        <p:spPr bwMode="auto">
          <a:xfrm>
            <a:off x="2057400" y="1447800"/>
            <a:ext cx="381000" cy="381000"/>
          </a:xfrm>
          <a:prstGeom prst="ellipse">
            <a:avLst/>
          </a:prstGeom>
          <a:solidFill>
            <a:srgbClr val="CCFFCC"/>
          </a:solidFill>
          <a:ln w="9525">
            <a:solidFill>
              <a:schemeClr val="tx1"/>
            </a:solidFill>
            <a:round/>
            <a:headEnd/>
            <a:tailEnd/>
          </a:ln>
        </p:spPr>
        <p:txBody>
          <a:bodyPr wrap="none" anchor="ctr"/>
          <a:lstStyle/>
          <a:p>
            <a:pPr algn="ctr" eaLnBrk="1" hangingPunct="1"/>
            <a:r>
              <a:rPr lang="en-US"/>
              <a:t>2</a:t>
            </a:r>
          </a:p>
        </p:txBody>
      </p:sp>
      <p:sp>
        <p:nvSpPr>
          <p:cNvPr id="134153" name="Oval 11"/>
          <p:cNvSpPr>
            <a:spLocks noChangeArrowheads="1"/>
          </p:cNvSpPr>
          <p:nvPr/>
        </p:nvSpPr>
        <p:spPr bwMode="auto">
          <a:xfrm>
            <a:off x="1600200" y="3733800"/>
            <a:ext cx="381000" cy="381000"/>
          </a:xfrm>
          <a:prstGeom prst="ellipse">
            <a:avLst/>
          </a:prstGeom>
          <a:solidFill>
            <a:srgbClr val="FFCC00"/>
          </a:solidFill>
          <a:ln w="9525">
            <a:solidFill>
              <a:schemeClr val="tx1"/>
            </a:solidFill>
            <a:round/>
            <a:headEnd/>
            <a:tailEnd/>
          </a:ln>
        </p:spPr>
        <p:txBody>
          <a:bodyPr wrap="none" anchor="ctr"/>
          <a:lstStyle/>
          <a:p>
            <a:pPr algn="ctr" eaLnBrk="1" hangingPunct="1"/>
            <a:r>
              <a:rPr lang="en-US"/>
              <a:t>3</a:t>
            </a:r>
          </a:p>
        </p:txBody>
      </p:sp>
      <p:sp>
        <p:nvSpPr>
          <p:cNvPr id="134154" name="Oval 12"/>
          <p:cNvSpPr>
            <a:spLocks noChangeArrowheads="1"/>
          </p:cNvSpPr>
          <p:nvPr/>
        </p:nvSpPr>
        <p:spPr bwMode="auto">
          <a:xfrm>
            <a:off x="4114800" y="5562600"/>
            <a:ext cx="381000" cy="381000"/>
          </a:xfrm>
          <a:prstGeom prst="ellipse">
            <a:avLst/>
          </a:prstGeom>
          <a:solidFill>
            <a:srgbClr val="CC99FF"/>
          </a:solidFill>
          <a:ln w="9525">
            <a:solidFill>
              <a:schemeClr val="tx1"/>
            </a:solidFill>
            <a:round/>
            <a:headEnd/>
            <a:tailEnd/>
          </a:ln>
        </p:spPr>
        <p:txBody>
          <a:bodyPr wrap="none" anchor="ctr"/>
          <a:lstStyle/>
          <a:p>
            <a:pPr algn="ctr" eaLnBrk="1" hangingPunct="1"/>
            <a:r>
              <a:rPr lang="en-US"/>
              <a:t>4</a:t>
            </a:r>
          </a:p>
        </p:txBody>
      </p:sp>
      <p:sp>
        <p:nvSpPr>
          <p:cNvPr id="134155" name="Text Box 13"/>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ext Box 2"/>
          <p:cNvSpPr txBox="1">
            <a:spLocks noChangeArrowheads="1"/>
          </p:cNvSpPr>
          <p:nvPr/>
        </p:nvSpPr>
        <p:spPr bwMode="auto">
          <a:xfrm>
            <a:off x="304800" y="-100013"/>
            <a:ext cx="5922963"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a:t>
            </a:r>
          </a:p>
        </p:txBody>
      </p:sp>
      <p:graphicFrame>
        <p:nvGraphicFramePr>
          <p:cNvPr id="136282" name="Group 90"/>
          <p:cNvGraphicFramePr>
            <a:graphicFrameLocks noGrp="1"/>
          </p:cNvGraphicFramePr>
          <p:nvPr/>
        </p:nvGraphicFramePr>
        <p:xfrm>
          <a:off x="1676400" y="1752600"/>
          <a:ext cx="2209800" cy="4619627"/>
        </p:xfrm>
        <a:graphic>
          <a:graphicData uri="http://schemas.openxmlformats.org/drawingml/2006/table">
            <a:tbl>
              <a:tblPr/>
              <a:tblGrid>
                <a:gridCol w="11049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tblGrid>
              <a:tr h="76200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Intensity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 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 pixels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021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70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021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70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5206" name="Text Box 44"/>
          <p:cNvSpPr txBox="1">
            <a:spLocks noChangeArrowheads="1"/>
          </p:cNvSpPr>
          <p:nvPr/>
        </p:nvSpPr>
        <p:spPr bwMode="auto">
          <a:xfrm>
            <a:off x="1600200" y="874713"/>
            <a:ext cx="1646238" cy="822325"/>
          </a:xfrm>
          <a:prstGeom prst="rect">
            <a:avLst/>
          </a:prstGeom>
          <a:noFill/>
          <a:ln w="9525">
            <a:noFill/>
            <a:miter lim="800000"/>
            <a:headEnd/>
            <a:tailEnd/>
          </a:ln>
        </p:spPr>
        <p:txBody>
          <a:bodyPr wrap="none">
            <a:spAutoFit/>
          </a:bodyPr>
          <a:lstStyle/>
          <a:p>
            <a:pPr eaLnBrk="1" hangingPunct="1"/>
            <a:r>
              <a:rPr lang="en-US"/>
              <a:t>Input image</a:t>
            </a:r>
          </a:p>
          <a:p>
            <a:pPr eaLnBrk="1" hangingPunct="1"/>
            <a:r>
              <a:rPr lang="en-US"/>
              <a:t>histogram</a:t>
            </a:r>
            <a:endParaRPr lang="th-TH"/>
          </a:p>
        </p:txBody>
      </p:sp>
      <p:graphicFrame>
        <p:nvGraphicFramePr>
          <p:cNvPr id="136281" name="Group 89"/>
          <p:cNvGraphicFramePr>
            <a:graphicFrameLocks noGrp="1"/>
          </p:cNvGraphicFramePr>
          <p:nvPr/>
        </p:nvGraphicFramePr>
        <p:xfrm>
          <a:off x="4838700" y="1752600"/>
          <a:ext cx="2209800" cy="4559302"/>
        </p:xfrm>
        <a:graphic>
          <a:graphicData uri="http://schemas.openxmlformats.org/drawingml/2006/table">
            <a:tbl>
              <a:tblPr/>
              <a:tblGrid>
                <a:gridCol w="11049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tblGrid>
              <a:tr h="701137">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Intensity ( z )</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 pixels</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0</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1</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10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2</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15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3</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20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027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4</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20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7097">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5</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15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027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6</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10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7097">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7</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5</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868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Total</a:t>
                      </a:r>
                    </a:p>
                  </a:txBody>
                  <a:tcPr marT="45726" marB="4572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accent2"/>
                          </a:solidFill>
                          <a:effectLst/>
                          <a:latin typeface="Times New Roman" panose="02020603050405020304" pitchFamily="18" charset="0"/>
                          <a:cs typeface="Angsana New" panose="02020603050405020304" pitchFamily="18" charset="-34"/>
                        </a:rPr>
                        <a:t>100</a:t>
                      </a:r>
                    </a:p>
                  </a:txBody>
                  <a:tcPr marT="45726" marB="4572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135242" name="Text Box 83"/>
          <p:cNvSpPr txBox="1">
            <a:spLocks noChangeArrowheads="1"/>
          </p:cNvSpPr>
          <p:nvPr/>
        </p:nvSpPr>
        <p:spPr bwMode="auto">
          <a:xfrm>
            <a:off x="4716463" y="1196975"/>
            <a:ext cx="2493962" cy="457200"/>
          </a:xfrm>
          <a:prstGeom prst="rect">
            <a:avLst/>
          </a:prstGeom>
          <a:noFill/>
          <a:ln w="9525">
            <a:noFill/>
            <a:miter lim="800000"/>
            <a:headEnd/>
            <a:tailEnd/>
          </a:ln>
        </p:spPr>
        <p:txBody>
          <a:bodyPr wrap="none">
            <a:spAutoFit/>
          </a:bodyPr>
          <a:lstStyle/>
          <a:p>
            <a:pPr eaLnBrk="1" hangingPunct="1"/>
            <a:r>
              <a:rPr lang="en-US"/>
              <a:t>Desired Histogram</a:t>
            </a:r>
            <a:endParaRPr lang="th-TH"/>
          </a:p>
        </p:txBody>
      </p:sp>
      <p:sp>
        <p:nvSpPr>
          <p:cNvPr id="135243" name="Text Box 84"/>
          <p:cNvSpPr txBox="1">
            <a:spLocks noChangeArrowheads="1"/>
          </p:cNvSpPr>
          <p:nvPr/>
        </p:nvSpPr>
        <p:spPr bwMode="auto">
          <a:xfrm>
            <a:off x="152400" y="1274763"/>
            <a:ext cx="1265238" cy="457200"/>
          </a:xfrm>
          <a:prstGeom prst="rect">
            <a:avLst/>
          </a:prstGeom>
          <a:noFill/>
          <a:ln w="9525">
            <a:noFill/>
            <a:miter lim="800000"/>
            <a:headEnd/>
            <a:tailEnd/>
          </a:ln>
        </p:spPr>
        <p:txBody>
          <a:bodyPr wrap="none">
            <a:spAutoFit/>
          </a:bodyPr>
          <a:lstStyle/>
          <a:p>
            <a:pPr eaLnBrk="1" hangingPunct="1"/>
            <a:r>
              <a:rPr lang="en-US"/>
              <a:t>Example</a:t>
            </a:r>
            <a:endParaRPr lang="th-TH"/>
          </a:p>
        </p:txBody>
      </p:sp>
      <p:sp>
        <p:nvSpPr>
          <p:cNvPr id="135244" name="Text Box 85"/>
          <p:cNvSpPr txBox="1">
            <a:spLocks noChangeArrowheads="1"/>
          </p:cNvSpPr>
          <p:nvPr/>
        </p:nvSpPr>
        <p:spPr bwMode="auto">
          <a:xfrm>
            <a:off x="7086600" y="3255963"/>
            <a:ext cx="1597025" cy="457200"/>
          </a:xfrm>
          <a:prstGeom prst="rect">
            <a:avLst/>
          </a:prstGeom>
          <a:noFill/>
          <a:ln w="9525">
            <a:noFill/>
            <a:miter lim="800000"/>
            <a:headEnd/>
            <a:tailEnd/>
          </a:ln>
        </p:spPr>
        <p:txBody>
          <a:bodyPr wrap="none">
            <a:spAutoFit/>
          </a:bodyPr>
          <a:lstStyle/>
          <a:p>
            <a:pPr eaLnBrk="1" hangingPunct="1"/>
            <a:r>
              <a:rPr lang="en-US"/>
              <a:t>User define</a:t>
            </a:r>
            <a:endParaRPr lang="th-TH"/>
          </a:p>
        </p:txBody>
      </p:sp>
      <p:sp>
        <p:nvSpPr>
          <p:cNvPr id="135245" name="AutoShape 86"/>
          <p:cNvSpPr>
            <a:spLocks noChangeArrowheads="1"/>
          </p:cNvSpPr>
          <p:nvPr/>
        </p:nvSpPr>
        <p:spPr bwMode="auto">
          <a:xfrm>
            <a:off x="7543800" y="3829050"/>
            <a:ext cx="838200" cy="381000"/>
          </a:xfrm>
          <a:prstGeom prst="leftArrow">
            <a:avLst>
              <a:gd name="adj1" fmla="val 50000"/>
              <a:gd name="adj2" fmla="val 55000"/>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35246" name="Text Box 87"/>
          <p:cNvSpPr txBox="1">
            <a:spLocks noChangeArrowheads="1"/>
          </p:cNvSpPr>
          <p:nvPr/>
        </p:nvSpPr>
        <p:spPr bwMode="auto">
          <a:xfrm>
            <a:off x="293688" y="3255963"/>
            <a:ext cx="1198562" cy="822325"/>
          </a:xfrm>
          <a:prstGeom prst="rect">
            <a:avLst/>
          </a:prstGeom>
          <a:noFill/>
          <a:ln w="9525">
            <a:noFill/>
            <a:miter lim="800000"/>
            <a:headEnd/>
            <a:tailEnd/>
          </a:ln>
        </p:spPr>
        <p:txBody>
          <a:bodyPr wrap="none">
            <a:spAutoFit/>
          </a:bodyPr>
          <a:lstStyle/>
          <a:p>
            <a:pPr eaLnBrk="1" hangingPunct="1"/>
            <a:r>
              <a:rPr lang="en-US"/>
              <a:t>Original</a:t>
            </a:r>
          </a:p>
          <a:p>
            <a:pPr eaLnBrk="1" hangingPunct="1"/>
            <a:r>
              <a:rPr lang="en-US"/>
              <a:t>data</a:t>
            </a:r>
            <a:endParaRPr lang="th-TH"/>
          </a:p>
        </p:txBody>
      </p:sp>
      <p:sp>
        <p:nvSpPr>
          <p:cNvPr id="135247" name="AutoShape 88"/>
          <p:cNvSpPr>
            <a:spLocks noChangeArrowheads="1"/>
          </p:cNvSpPr>
          <p:nvPr/>
        </p:nvSpPr>
        <p:spPr bwMode="auto">
          <a:xfrm flipH="1">
            <a:off x="685800" y="3981450"/>
            <a:ext cx="838200" cy="381000"/>
          </a:xfrm>
          <a:prstGeom prst="leftArrow">
            <a:avLst>
              <a:gd name="adj1" fmla="val 50000"/>
              <a:gd name="adj2" fmla="val 55000"/>
            </a:avLst>
          </a:prstGeom>
          <a:solidFill>
            <a:srgbClr val="FFFF00"/>
          </a:solidFill>
          <a:ln w="9525">
            <a:solidFill>
              <a:schemeClr val="tx1"/>
            </a:solidFill>
            <a:miter lim="800000"/>
            <a:headEnd/>
            <a:tailEnd/>
          </a:ln>
        </p:spPr>
        <p:txBody>
          <a:bodyPr wrap="none" anchor="ctr"/>
          <a:lstStyle/>
          <a:p>
            <a:pPr eaLnBrk="1" hangingPunct="1"/>
            <a:endParaRPr lang="en-IN"/>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313" name="Group 145"/>
          <p:cNvGraphicFramePr>
            <a:graphicFrameLocks noGrp="1"/>
          </p:cNvGraphicFramePr>
          <p:nvPr/>
        </p:nvGraphicFramePr>
        <p:xfrm>
          <a:off x="685800" y="1447800"/>
          <a:ext cx="2971800" cy="4064002"/>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(n</a:t>
                      </a:r>
                      <a:r>
                        <a:rPr kumimoji="0" lang="en-US" sz="2000" b="0" i="0" u="none" strike="noStrike" cap="none" normalizeH="0" baseline="-25000">
                          <a:ln>
                            <a:noFill/>
                          </a:ln>
                          <a:solidFill>
                            <a:schemeClr val="tx1"/>
                          </a:solidFill>
                          <a:effectLst/>
                          <a:latin typeface="Times New Roman" panose="02020603050405020304" pitchFamily="18" charset="0"/>
                          <a:cs typeface="Angsana New" panose="02020603050405020304" pitchFamily="18" charset="-34"/>
                        </a:rPr>
                        <a:t>j</a:t>
                      </a: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Symbol" panose="05050102010706020507" pitchFamily="18" charset="2"/>
                          <a:cs typeface="Angsana New" panose="02020603050405020304" pitchFamily="18" charset="-34"/>
                        </a:rPr>
                        <a:t>S</a:t>
                      </a: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P</a:t>
                      </a:r>
                      <a:r>
                        <a:rPr kumimoji="0" lang="en-US" sz="2000" b="0" i="0" u="none" strike="noStrike" cap="none" normalizeH="0" baseline="-2500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35242" name="Text Box 74"/>
          <p:cNvSpPr txBox="1">
            <a:spLocks noChangeArrowheads="1"/>
          </p:cNvSpPr>
          <p:nvPr/>
        </p:nvSpPr>
        <p:spPr bwMode="auto">
          <a:xfrm>
            <a:off x="236538" y="-100013"/>
            <a:ext cx="7288212"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 </a:t>
            </a:r>
            <a:r>
              <a:rPr lang="en-US" sz="3200" b="1" i="1" dirty="0">
                <a:solidFill>
                  <a:schemeClr val="accent2"/>
                </a:solidFill>
                <a:effectLst>
                  <a:outerShdw blurRad="38100" dist="38100" dir="2700000" algn="tl">
                    <a:srgbClr val="C0C0C0"/>
                  </a:outerShdw>
                </a:effectLst>
                <a:latin typeface="Arial" panose="020B0604020202020204" pitchFamily="34" charset="0"/>
              </a:rPr>
              <a:t>(cont.)</a:t>
            </a:r>
          </a:p>
        </p:txBody>
      </p:sp>
      <p:sp>
        <p:nvSpPr>
          <p:cNvPr id="136247" name="Text Box 83"/>
          <p:cNvSpPr txBox="1">
            <a:spLocks noChangeArrowheads="1"/>
          </p:cNvSpPr>
          <p:nvPr/>
        </p:nvSpPr>
        <p:spPr bwMode="auto">
          <a:xfrm>
            <a:off x="288925" y="650875"/>
            <a:ext cx="5942013" cy="457200"/>
          </a:xfrm>
          <a:prstGeom prst="rect">
            <a:avLst/>
          </a:prstGeom>
          <a:noFill/>
          <a:ln w="9525">
            <a:noFill/>
            <a:miter lim="800000"/>
            <a:headEnd/>
            <a:tailEnd/>
          </a:ln>
        </p:spPr>
        <p:txBody>
          <a:bodyPr wrap="none">
            <a:spAutoFit/>
          </a:bodyPr>
          <a:lstStyle/>
          <a:p>
            <a:pPr eaLnBrk="1" hangingPunct="1"/>
            <a:r>
              <a:rPr lang="en-US"/>
              <a:t>1. Apply</a:t>
            </a:r>
            <a:r>
              <a:rPr lang="th-TH"/>
              <a:t> </a:t>
            </a:r>
            <a:r>
              <a:rPr lang="en-US"/>
              <a:t>Histogram Equalization to both tables</a:t>
            </a:r>
            <a:endParaRPr lang="th-TH"/>
          </a:p>
        </p:txBody>
      </p:sp>
      <p:graphicFrame>
        <p:nvGraphicFramePr>
          <p:cNvPr id="135314" name="Group 146"/>
          <p:cNvGraphicFramePr>
            <a:graphicFrameLocks noGrp="1"/>
          </p:cNvGraphicFramePr>
          <p:nvPr/>
        </p:nvGraphicFramePr>
        <p:xfrm>
          <a:off x="4876800" y="1447800"/>
          <a:ext cx="2971800" cy="4064002"/>
        </p:xfrm>
        <a:graphic>
          <a:graphicData uri="http://schemas.openxmlformats.org/drawingml/2006/table">
            <a:tbl>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533400">
                  <a:extLst>
                    <a:ext uri="{9D8B030D-6E8A-4147-A177-3AD203B41FA5}">
                      <a16:colId xmlns:a16="http://schemas.microsoft.com/office/drawing/2014/main" val="20003"/>
                    </a:ext>
                  </a:extLst>
                </a:gridCol>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z</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(n</a:t>
                      </a:r>
                      <a:r>
                        <a:rPr kumimoji="0" lang="en-US" sz="2000" b="0" i="0" u="none" strike="noStrike" cap="none" normalizeH="0" baseline="-25000">
                          <a:ln>
                            <a:noFill/>
                          </a:ln>
                          <a:solidFill>
                            <a:schemeClr val="tx1"/>
                          </a:solidFill>
                          <a:effectLst/>
                          <a:latin typeface="Times New Roman" panose="02020603050405020304" pitchFamily="18" charset="0"/>
                          <a:cs typeface="Angsana New" panose="02020603050405020304" pitchFamily="18" charset="-34"/>
                        </a:rPr>
                        <a:t>j</a:t>
                      </a: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Symbol" panose="05050102010706020507" pitchFamily="18" charset="2"/>
                          <a:cs typeface="Angsana New" panose="02020603050405020304" pitchFamily="18" charset="-34"/>
                        </a:rPr>
                        <a:t>S</a:t>
                      </a: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P</a:t>
                      </a:r>
                      <a:r>
                        <a:rPr kumimoji="0" lang="en-US" sz="2000" b="0" i="0" u="none" strike="noStrike" cap="none" normalizeH="0" baseline="-25000">
                          <a:ln>
                            <a:noFill/>
                          </a:ln>
                          <a:solidFill>
                            <a:schemeClr val="tx1"/>
                          </a:solidFill>
                          <a:effectLst/>
                          <a:latin typeface="Times New Roman" panose="02020603050405020304" pitchFamily="18" charset="0"/>
                          <a:cs typeface="Angsana New" panose="02020603050405020304" pitchFamily="18" charset="-34"/>
                        </a:rPr>
                        <a:t>z</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v</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36300" name="Text Box 143"/>
          <p:cNvSpPr txBox="1">
            <a:spLocks noChangeArrowheads="1"/>
          </p:cNvSpPr>
          <p:nvPr/>
        </p:nvSpPr>
        <p:spPr bwMode="auto">
          <a:xfrm>
            <a:off x="1524000" y="5638800"/>
            <a:ext cx="1300163" cy="457200"/>
          </a:xfrm>
          <a:prstGeom prst="rect">
            <a:avLst/>
          </a:prstGeom>
          <a:solidFill>
            <a:srgbClr val="FFFF99"/>
          </a:solidFill>
          <a:ln w="9525">
            <a:noFill/>
            <a:miter lim="800000"/>
            <a:headEnd/>
            <a:tailEnd/>
          </a:ln>
        </p:spPr>
        <p:txBody>
          <a:bodyPr wrap="none">
            <a:spAutoFit/>
          </a:bodyPr>
          <a:lstStyle/>
          <a:p>
            <a:pPr eaLnBrk="1" hangingPunct="1"/>
            <a:r>
              <a:rPr lang="en-US" i="1"/>
              <a:t>s</a:t>
            </a:r>
            <a:r>
              <a:rPr lang="en-US" i="1" baseline="-25000"/>
              <a:t>k</a:t>
            </a:r>
            <a:r>
              <a:rPr lang="en-US"/>
              <a:t> = </a:t>
            </a:r>
            <a:r>
              <a:rPr lang="en-US" i="1"/>
              <a:t>T</a:t>
            </a:r>
            <a:r>
              <a:rPr lang="en-US"/>
              <a:t>(</a:t>
            </a:r>
            <a:r>
              <a:rPr lang="en-US" i="1"/>
              <a:t>r</a:t>
            </a:r>
            <a:r>
              <a:rPr lang="en-US" i="1" baseline="-25000"/>
              <a:t>k</a:t>
            </a:r>
            <a:r>
              <a:rPr lang="en-US"/>
              <a:t>)</a:t>
            </a:r>
            <a:endParaRPr lang="th-TH"/>
          </a:p>
        </p:txBody>
      </p:sp>
      <p:sp>
        <p:nvSpPr>
          <p:cNvPr id="136301" name="Text Box 144"/>
          <p:cNvSpPr txBox="1">
            <a:spLocks noChangeArrowheads="1"/>
          </p:cNvSpPr>
          <p:nvPr/>
        </p:nvSpPr>
        <p:spPr bwMode="auto">
          <a:xfrm>
            <a:off x="5715000" y="5638800"/>
            <a:ext cx="1366838" cy="457200"/>
          </a:xfrm>
          <a:prstGeom prst="rect">
            <a:avLst/>
          </a:prstGeom>
          <a:solidFill>
            <a:srgbClr val="FFFF99"/>
          </a:solidFill>
          <a:ln w="9525">
            <a:noFill/>
            <a:miter lim="800000"/>
            <a:headEnd/>
            <a:tailEnd/>
          </a:ln>
        </p:spPr>
        <p:txBody>
          <a:bodyPr wrap="none">
            <a:spAutoFit/>
          </a:bodyPr>
          <a:lstStyle/>
          <a:p>
            <a:pPr eaLnBrk="1" hangingPunct="1"/>
            <a:r>
              <a:rPr lang="en-US" i="1"/>
              <a:t>v</a:t>
            </a:r>
            <a:r>
              <a:rPr lang="en-US" i="1" baseline="-25000"/>
              <a:t>k</a:t>
            </a:r>
            <a:r>
              <a:rPr lang="en-US"/>
              <a:t> = </a:t>
            </a:r>
            <a:r>
              <a:rPr lang="en-US" i="1"/>
              <a:t>G</a:t>
            </a:r>
            <a:r>
              <a:rPr lang="en-US"/>
              <a:t>(</a:t>
            </a:r>
            <a:r>
              <a:rPr lang="en-US" i="1"/>
              <a:t>z</a:t>
            </a:r>
            <a:r>
              <a:rPr lang="en-US" i="1" baseline="-25000"/>
              <a:t>k</a:t>
            </a:r>
            <a:r>
              <a:rPr lang="en-US"/>
              <a:t>)</a:t>
            </a:r>
            <a:endParaRPr lang="th-TH"/>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8419" name="Group 179"/>
          <p:cNvGraphicFramePr>
            <a:graphicFrameLocks noGrp="1"/>
          </p:cNvGraphicFramePr>
          <p:nvPr/>
        </p:nvGraphicFramePr>
        <p:xfrm>
          <a:off x="292100" y="1727200"/>
          <a:ext cx="1295400" cy="4064002"/>
        </p:xfrm>
        <a:graphic>
          <a:graphicData uri="http://schemas.openxmlformats.org/drawingml/2006/table">
            <a:tbl>
              <a:tblPr/>
              <a:tblGrid>
                <a:gridCol w="6096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38296" name="Text Box 56"/>
          <p:cNvSpPr txBox="1">
            <a:spLocks noChangeArrowheads="1"/>
          </p:cNvSpPr>
          <p:nvPr/>
        </p:nvSpPr>
        <p:spPr bwMode="auto">
          <a:xfrm>
            <a:off x="76200" y="-100013"/>
            <a:ext cx="7288213"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 </a:t>
            </a:r>
            <a:r>
              <a:rPr lang="en-US" sz="3200" b="1" i="1" dirty="0">
                <a:solidFill>
                  <a:schemeClr val="accent2"/>
                </a:solidFill>
                <a:effectLst>
                  <a:outerShdw blurRad="38100" dist="38100" dir="2700000" algn="tl">
                    <a:srgbClr val="C0C0C0"/>
                  </a:outerShdw>
                </a:effectLst>
                <a:latin typeface="Arial" panose="020B0604020202020204" pitchFamily="34" charset="0"/>
              </a:rPr>
              <a:t>(cont.)</a:t>
            </a:r>
          </a:p>
        </p:txBody>
      </p:sp>
      <p:sp>
        <p:nvSpPr>
          <p:cNvPr id="137251" name="Text Box 57"/>
          <p:cNvSpPr txBox="1">
            <a:spLocks noChangeArrowheads="1"/>
          </p:cNvSpPr>
          <p:nvPr/>
        </p:nvSpPr>
        <p:spPr bwMode="auto">
          <a:xfrm>
            <a:off x="1066800" y="569913"/>
            <a:ext cx="1739900" cy="457200"/>
          </a:xfrm>
          <a:prstGeom prst="rect">
            <a:avLst/>
          </a:prstGeom>
          <a:noFill/>
          <a:ln w="9525">
            <a:noFill/>
            <a:miter lim="800000"/>
            <a:headEnd/>
            <a:tailEnd/>
          </a:ln>
        </p:spPr>
        <p:txBody>
          <a:bodyPr wrap="none">
            <a:spAutoFit/>
          </a:bodyPr>
          <a:lstStyle/>
          <a:p>
            <a:pPr eaLnBrk="1" hangingPunct="1"/>
            <a:r>
              <a:rPr lang="en-US"/>
              <a:t>2. Get a</a:t>
            </a:r>
            <a:r>
              <a:rPr lang="th-TH"/>
              <a:t> </a:t>
            </a:r>
            <a:r>
              <a:rPr lang="en-US"/>
              <a:t>map</a:t>
            </a:r>
            <a:endParaRPr lang="th-TH"/>
          </a:p>
        </p:txBody>
      </p:sp>
      <p:graphicFrame>
        <p:nvGraphicFramePr>
          <p:cNvPr id="138415" name="Group 175"/>
          <p:cNvGraphicFramePr>
            <a:graphicFrameLocks noGrp="1"/>
          </p:cNvGraphicFramePr>
          <p:nvPr/>
        </p:nvGraphicFramePr>
        <p:xfrm>
          <a:off x="3000364" y="1714488"/>
          <a:ext cx="1066800" cy="4064002"/>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v</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37284" name="Text Box 112"/>
          <p:cNvSpPr txBox="1">
            <a:spLocks noChangeArrowheads="1"/>
          </p:cNvSpPr>
          <p:nvPr/>
        </p:nvSpPr>
        <p:spPr bwMode="auto">
          <a:xfrm>
            <a:off x="215900" y="6019800"/>
            <a:ext cx="1300163" cy="457200"/>
          </a:xfrm>
          <a:prstGeom prst="rect">
            <a:avLst/>
          </a:prstGeom>
          <a:solidFill>
            <a:srgbClr val="FFFF99"/>
          </a:solidFill>
          <a:ln w="9525">
            <a:noFill/>
            <a:miter lim="800000"/>
            <a:headEnd/>
            <a:tailEnd/>
          </a:ln>
        </p:spPr>
        <p:txBody>
          <a:bodyPr wrap="none">
            <a:spAutoFit/>
          </a:bodyPr>
          <a:lstStyle/>
          <a:p>
            <a:pPr eaLnBrk="1" hangingPunct="1"/>
            <a:r>
              <a:rPr lang="en-US" i="1"/>
              <a:t>s</a:t>
            </a:r>
            <a:r>
              <a:rPr lang="en-US" i="1" baseline="-25000"/>
              <a:t>k</a:t>
            </a:r>
            <a:r>
              <a:rPr lang="en-US"/>
              <a:t> = </a:t>
            </a:r>
            <a:r>
              <a:rPr lang="en-US" i="1"/>
              <a:t>T</a:t>
            </a:r>
            <a:r>
              <a:rPr lang="en-US"/>
              <a:t>(</a:t>
            </a:r>
            <a:r>
              <a:rPr lang="en-US" i="1"/>
              <a:t>r</a:t>
            </a:r>
            <a:r>
              <a:rPr lang="en-US" i="1" baseline="-25000"/>
              <a:t>k</a:t>
            </a:r>
            <a:r>
              <a:rPr lang="en-US"/>
              <a:t>)</a:t>
            </a:r>
            <a:endParaRPr lang="th-TH"/>
          </a:p>
        </p:txBody>
      </p:sp>
      <p:sp>
        <p:nvSpPr>
          <p:cNvPr id="137285" name="Text Box 113"/>
          <p:cNvSpPr txBox="1">
            <a:spLocks noChangeArrowheads="1"/>
          </p:cNvSpPr>
          <p:nvPr/>
        </p:nvSpPr>
        <p:spPr bwMode="auto">
          <a:xfrm>
            <a:off x="3111500" y="6019800"/>
            <a:ext cx="1536700" cy="457200"/>
          </a:xfrm>
          <a:prstGeom prst="rect">
            <a:avLst/>
          </a:prstGeom>
          <a:solidFill>
            <a:srgbClr val="FFFF99"/>
          </a:solidFill>
          <a:ln w="9525">
            <a:noFill/>
            <a:miter lim="800000"/>
            <a:headEnd/>
            <a:tailEnd/>
          </a:ln>
        </p:spPr>
        <p:txBody>
          <a:bodyPr wrap="none">
            <a:spAutoFit/>
          </a:bodyPr>
          <a:lstStyle/>
          <a:p>
            <a:pPr eaLnBrk="1" hangingPunct="1"/>
            <a:r>
              <a:rPr lang="en-US" i="1"/>
              <a:t>z</a:t>
            </a:r>
            <a:r>
              <a:rPr lang="en-US" i="1" baseline="-25000"/>
              <a:t>k</a:t>
            </a:r>
            <a:r>
              <a:rPr lang="en-US"/>
              <a:t> = </a:t>
            </a:r>
            <a:r>
              <a:rPr lang="en-US" i="1"/>
              <a:t>G</a:t>
            </a:r>
            <a:r>
              <a:rPr lang="en-US" i="1" baseline="30000"/>
              <a:t>-1</a:t>
            </a:r>
            <a:r>
              <a:rPr lang="en-US"/>
              <a:t>(</a:t>
            </a:r>
            <a:r>
              <a:rPr lang="en-US" i="1"/>
              <a:t>v</a:t>
            </a:r>
            <a:r>
              <a:rPr lang="en-US" i="1" baseline="-25000"/>
              <a:t>k</a:t>
            </a:r>
            <a:r>
              <a:rPr lang="en-US"/>
              <a:t>)</a:t>
            </a:r>
            <a:endParaRPr lang="th-TH"/>
          </a:p>
        </p:txBody>
      </p:sp>
      <p:sp>
        <p:nvSpPr>
          <p:cNvPr id="137286" name="Text Box 180"/>
          <p:cNvSpPr txBox="1">
            <a:spLocks noChangeArrowheads="1"/>
          </p:cNvSpPr>
          <p:nvPr/>
        </p:nvSpPr>
        <p:spPr bwMode="auto">
          <a:xfrm>
            <a:off x="368300" y="1143000"/>
            <a:ext cx="1008063" cy="457200"/>
          </a:xfrm>
          <a:prstGeom prst="rect">
            <a:avLst/>
          </a:prstGeom>
          <a:solidFill>
            <a:srgbClr val="FFFF99"/>
          </a:solidFill>
          <a:ln w="9525">
            <a:noFill/>
            <a:miter lim="800000"/>
            <a:headEnd/>
            <a:tailEnd/>
          </a:ln>
        </p:spPr>
        <p:txBody>
          <a:bodyPr wrap="none">
            <a:spAutoFit/>
          </a:bodyPr>
          <a:lstStyle/>
          <a:p>
            <a:pPr eaLnBrk="1" hangingPunct="1"/>
            <a:r>
              <a:rPr lang="en-US"/>
              <a:t>r  </a:t>
            </a:r>
            <a:r>
              <a:rPr lang="en-US">
                <a:sym typeface="Wingdings" pitchFamily="2" charset="2"/>
              </a:rPr>
              <a:t>  s</a:t>
            </a:r>
            <a:endParaRPr lang="th-TH"/>
          </a:p>
        </p:txBody>
      </p:sp>
      <p:sp>
        <p:nvSpPr>
          <p:cNvPr id="137287" name="Text Box 181"/>
          <p:cNvSpPr txBox="1">
            <a:spLocks noChangeArrowheads="1"/>
          </p:cNvSpPr>
          <p:nvPr/>
        </p:nvSpPr>
        <p:spPr bwMode="auto">
          <a:xfrm>
            <a:off x="3103563" y="1143000"/>
            <a:ext cx="1074737" cy="457200"/>
          </a:xfrm>
          <a:prstGeom prst="rect">
            <a:avLst/>
          </a:prstGeom>
          <a:solidFill>
            <a:srgbClr val="FFFF99"/>
          </a:solidFill>
          <a:ln w="9525">
            <a:noFill/>
            <a:miter lim="800000"/>
            <a:headEnd/>
            <a:tailEnd/>
          </a:ln>
        </p:spPr>
        <p:txBody>
          <a:bodyPr wrap="none">
            <a:spAutoFit/>
          </a:bodyPr>
          <a:lstStyle/>
          <a:p>
            <a:pPr eaLnBrk="1" hangingPunct="1"/>
            <a:r>
              <a:rPr lang="en-US"/>
              <a:t>v  </a:t>
            </a:r>
            <a:r>
              <a:rPr lang="en-US">
                <a:sym typeface="Wingdings" pitchFamily="2" charset="2"/>
              </a:rPr>
              <a:t>  z</a:t>
            </a:r>
            <a:endParaRPr lang="th-TH"/>
          </a:p>
        </p:txBody>
      </p:sp>
      <p:sp>
        <p:nvSpPr>
          <p:cNvPr id="137288" name="Text Box 182"/>
          <p:cNvSpPr txBox="1">
            <a:spLocks noChangeArrowheads="1"/>
          </p:cNvSpPr>
          <p:nvPr/>
        </p:nvSpPr>
        <p:spPr bwMode="auto">
          <a:xfrm>
            <a:off x="1816100" y="1676400"/>
            <a:ext cx="1058863" cy="457200"/>
          </a:xfrm>
          <a:prstGeom prst="rect">
            <a:avLst/>
          </a:prstGeom>
          <a:solidFill>
            <a:srgbClr val="FFFF99"/>
          </a:solidFill>
          <a:ln w="9525">
            <a:noFill/>
            <a:miter lim="800000"/>
            <a:headEnd/>
            <a:tailEnd/>
          </a:ln>
        </p:spPr>
        <p:txBody>
          <a:bodyPr wrap="none">
            <a:spAutoFit/>
          </a:bodyPr>
          <a:lstStyle/>
          <a:p>
            <a:pPr eaLnBrk="1" hangingPunct="1"/>
            <a:r>
              <a:rPr lang="en-US"/>
              <a:t>s  </a:t>
            </a:r>
            <a:r>
              <a:rPr lang="en-US">
                <a:sym typeface="Wingdings" pitchFamily="2" charset="2"/>
              </a:rPr>
              <a:t>  v</a:t>
            </a:r>
            <a:endParaRPr lang="th-TH"/>
          </a:p>
        </p:txBody>
      </p:sp>
      <p:sp>
        <p:nvSpPr>
          <p:cNvPr id="137289" name="Line 184"/>
          <p:cNvSpPr>
            <a:spLocks noChangeShapeType="1"/>
          </p:cNvSpPr>
          <p:nvPr/>
        </p:nvSpPr>
        <p:spPr bwMode="auto">
          <a:xfrm>
            <a:off x="1663700" y="2438400"/>
            <a:ext cx="1371600" cy="381000"/>
          </a:xfrm>
          <a:prstGeom prst="line">
            <a:avLst/>
          </a:prstGeom>
          <a:noFill/>
          <a:ln w="19050">
            <a:solidFill>
              <a:srgbClr val="FF0000"/>
            </a:solidFill>
            <a:round/>
            <a:headEnd/>
            <a:tailEnd type="triangle" w="med" len="med"/>
          </a:ln>
        </p:spPr>
        <p:txBody>
          <a:bodyPr/>
          <a:lstStyle/>
          <a:p>
            <a:endParaRPr lang="en-US"/>
          </a:p>
        </p:txBody>
      </p:sp>
      <p:sp>
        <p:nvSpPr>
          <p:cNvPr id="137290" name="Line 185"/>
          <p:cNvSpPr>
            <a:spLocks noChangeShapeType="1"/>
          </p:cNvSpPr>
          <p:nvPr/>
        </p:nvSpPr>
        <p:spPr bwMode="auto">
          <a:xfrm>
            <a:off x="1663700" y="2971800"/>
            <a:ext cx="1295400" cy="381000"/>
          </a:xfrm>
          <a:prstGeom prst="line">
            <a:avLst/>
          </a:prstGeom>
          <a:noFill/>
          <a:ln w="19050">
            <a:solidFill>
              <a:srgbClr val="FF0000"/>
            </a:solidFill>
            <a:round/>
            <a:headEnd/>
            <a:tailEnd type="triangle" w="med" len="med"/>
          </a:ln>
        </p:spPr>
        <p:txBody>
          <a:bodyPr/>
          <a:lstStyle/>
          <a:p>
            <a:endParaRPr lang="en-US"/>
          </a:p>
        </p:txBody>
      </p:sp>
      <p:sp>
        <p:nvSpPr>
          <p:cNvPr id="137291" name="Line 186"/>
          <p:cNvSpPr>
            <a:spLocks noChangeShapeType="1"/>
          </p:cNvSpPr>
          <p:nvPr/>
        </p:nvSpPr>
        <p:spPr bwMode="auto">
          <a:xfrm>
            <a:off x="1663700" y="3352800"/>
            <a:ext cx="1295400" cy="0"/>
          </a:xfrm>
          <a:prstGeom prst="line">
            <a:avLst/>
          </a:prstGeom>
          <a:noFill/>
          <a:ln w="19050">
            <a:solidFill>
              <a:srgbClr val="FF0000"/>
            </a:solidFill>
            <a:round/>
            <a:headEnd/>
            <a:tailEnd type="triangle" w="med" len="med"/>
          </a:ln>
        </p:spPr>
        <p:txBody>
          <a:bodyPr/>
          <a:lstStyle/>
          <a:p>
            <a:endParaRPr lang="en-US"/>
          </a:p>
        </p:txBody>
      </p:sp>
      <p:sp>
        <p:nvSpPr>
          <p:cNvPr id="137292" name="Line 187"/>
          <p:cNvSpPr>
            <a:spLocks noChangeShapeType="1"/>
          </p:cNvSpPr>
          <p:nvPr/>
        </p:nvSpPr>
        <p:spPr bwMode="auto">
          <a:xfrm flipV="1">
            <a:off x="1663700" y="3733800"/>
            <a:ext cx="1295400" cy="0"/>
          </a:xfrm>
          <a:prstGeom prst="line">
            <a:avLst/>
          </a:prstGeom>
          <a:noFill/>
          <a:ln w="19050">
            <a:solidFill>
              <a:srgbClr val="FF0000"/>
            </a:solidFill>
            <a:round/>
            <a:headEnd/>
            <a:tailEnd type="triangle" w="med" len="med"/>
          </a:ln>
        </p:spPr>
        <p:txBody>
          <a:bodyPr/>
          <a:lstStyle/>
          <a:p>
            <a:endParaRPr lang="en-US"/>
          </a:p>
        </p:txBody>
      </p:sp>
      <p:sp>
        <p:nvSpPr>
          <p:cNvPr id="137293" name="Line 188"/>
          <p:cNvSpPr>
            <a:spLocks noChangeShapeType="1"/>
          </p:cNvSpPr>
          <p:nvPr/>
        </p:nvSpPr>
        <p:spPr bwMode="auto">
          <a:xfrm flipV="1">
            <a:off x="1663700" y="4191000"/>
            <a:ext cx="1295400" cy="0"/>
          </a:xfrm>
          <a:prstGeom prst="line">
            <a:avLst/>
          </a:prstGeom>
          <a:noFill/>
          <a:ln w="19050">
            <a:solidFill>
              <a:srgbClr val="FF0000"/>
            </a:solidFill>
            <a:round/>
            <a:headEnd/>
            <a:tailEnd type="triangle" w="med" len="med"/>
          </a:ln>
        </p:spPr>
        <p:txBody>
          <a:bodyPr/>
          <a:lstStyle/>
          <a:p>
            <a:endParaRPr lang="en-US"/>
          </a:p>
        </p:txBody>
      </p:sp>
      <p:sp>
        <p:nvSpPr>
          <p:cNvPr id="137294" name="Line 189"/>
          <p:cNvSpPr>
            <a:spLocks noChangeShapeType="1"/>
          </p:cNvSpPr>
          <p:nvPr/>
        </p:nvSpPr>
        <p:spPr bwMode="auto">
          <a:xfrm flipV="1">
            <a:off x="1663700" y="4648200"/>
            <a:ext cx="1295400" cy="0"/>
          </a:xfrm>
          <a:prstGeom prst="line">
            <a:avLst/>
          </a:prstGeom>
          <a:noFill/>
          <a:ln w="19050">
            <a:solidFill>
              <a:srgbClr val="FF0000"/>
            </a:solidFill>
            <a:round/>
            <a:headEnd/>
            <a:tailEnd type="triangle" w="med" len="med"/>
          </a:ln>
        </p:spPr>
        <p:txBody>
          <a:bodyPr/>
          <a:lstStyle/>
          <a:p>
            <a:endParaRPr lang="en-US"/>
          </a:p>
        </p:txBody>
      </p:sp>
      <p:sp>
        <p:nvSpPr>
          <p:cNvPr id="137295" name="Line 190"/>
          <p:cNvSpPr>
            <a:spLocks noChangeShapeType="1"/>
          </p:cNvSpPr>
          <p:nvPr/>
        </p:nvSpPr>
        <p:spPr bwMode="auto">
          <a:xfrm flipV="1">
            <a:off x="1663700" y="4648200"/>
            <a:ext cx="1295400" cy="533400"/>
          </a:xfrm>
          <a:prstGeom prst="line">
            <a:avLst/>
          </a:prstGeom>
          <a:noFill/>
          <a:ln w="19050">
            <a:solidFill>
              <a:srgbClr val="FF0000"/>
            </a:solidFill>
            <a:round/>
            <a:headEnd/>
            <a:tailEnd type="triangle" w="med" len="med"/>
          </a:ln>
        </p:spPr>
        <p:txBody>
          <a:bodyPr/>
          <a:lstStyle/>
          <a:p>
            <a:endParaRPr lang="en-US"/>
          </a:p>
        </p:txBody>
      </p:sp>
      <p:sp>
        <p:nvSpPr>
          <p:cNvPr id="137296" name="Line 192"/>
          <p:cNvSpPr>
            <a:spLocks noChangeShapeType="1"/>
          </p:cNvSpPr>
          <p:nvPr/>
        </p:nvSpPr>
        <p:spPr bwMode="auto">
          <a:xfrm flipV="1">
            <a:off x="1663700" y="5105400"/>
            <a:ext cx="1295400" cy="533400"/>
          </a:xfrm>
          <a:prstGeom prst="line">
            <a:avLst/>
          </a:prstGeom>
          <a:noFill/>
          <a:ln w="19050">
            <a:solidFill>
              <a:srgbClr val="FF0000"/>
            </a:solidFill>
            <a:round/>
            <a:headEnd/>
            <a:tailEnd type="triangle" w="med" len="med"/>
          </a:ln>
        </p:spPr>
        <p:txBody>
          <a:bodyPr/>
          <a:lstStyle/>
          <a:p>
            <a:endParaRPr lang="en-US"/>
          </a:p>
        </p:txBody>
      </p:sp>
      <p:sp>
        <p:nvSpPr>
          <p:cNvPr id="137297" name="Text Box 193"/>
          <p:cNvSpPr txBox="1">
            <a:spLocks noChangeArrowheads="1"/>
          </p:cNvSpPr>
          <p:nvPr/>
        </p:nvSpPr>
        <p:spPr bwMode="auto">
          <a:xfrm>
            <a:off x="6143636" y="1000108"/>
            <a:ext cx="1054100" cy="457200"/>
          </a:xfrm>
          <a:prstGeom prst="rect">
            <a:avLst/>
          </a:prstGeom>
          <a:noFill/>
          <a:ln w="9525">
            <a:noFill/>
            <a:miter lim="800000"/>
            <a:headEnd/>
            <a:tailEnd/>
          </a:ln>
        </p:spPr>
        <p:txBody>
          <a:bodyPr wrap="none">
            <a:spAutoFit/>
          </a:bodyPr>
          <a:lstStyle/>
          <a:p>
            <a:pPr eaLnBrk="1" hangingPunct="1"/>
            <a:r>
              <a:rPr lang="en-US" dirty="0"/>
              <a:t>We get</a:t>
            </a:r>
            <a:endParaRPr lang="th-TH" dirty="0"/>
          </a:p>
        </p:txBody>
      </p:sp>
      <p:graphicFrame>
        <p:nvGraphicFramePr>
          <p:cNvPr id="138434" name="Group 194"/>
          <p:cNvGraphicFramePr>
            <a:graphicFrameLocks noGrp="1"/>
          </p:cNvGraphicFramePr>
          <p:nvPr/>
        </p:nvGraphicFramePr>
        <p:xfrm>
          <a:off x="6143636" y="1643050"/>
          <a:ext cx="1066800" cy="4064002"/>
        </p:xfrm>
        <a:graphic>
          <a:graphicData uri="http://schemas.openxmlformats.org/drawingml/2006/table">
            <a:tbl>
              <a:tblPr/>
              <a:tblGrid>
                <a:gridCol w="5334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z</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graphicFrame>
        <p:nvGraphicFramePr>
          <p:cNvPr id="138507" name="Group 267"/>
          <p:cNvGraphicFramePr>
            <a:graphicFrameLocks noGrp="1"/>
          </p:cNvGraphicFramePr>
          <p:nvPr/>
        </p:nvGraphicFramePr>
        <p:xfrm>
          <a:off x="7429520" y="1643050"/>
          <a:ext cx="1447800" cy="4064002"/>
        </p:xfrm>
        <a:graphic>
          <a:graphicData uri="http://schemas.openxmlformats.org/drawingml/2006/table">
            <a:tbl>
              <a:tblPr/>
              <a:tblGrid>
                <a:gridCol w="414338">
                  <a:extLst>
                    <a:ext uri="{9D8B030D-6E8A-4147-A177-3AD203B41FA5}">
                      <a16:colId xmlns:a16="http://schemas.microsoft.com/office/drawing/2014/main" val="20000"/>
                    </a:ext>
                  </a:extLst>
                </a:gridCol>
                <a:gridCol w="1033462">
                  <a:extLst>
                    <a:ext uri="{9D8B030D-6E8A-4147-A177-3AD203B41FA5}">
                      <a16:colId xmlns:a16="http://schemas.microsoft.com/office/drawing/2014/main" val="20001"/>
                    </a:ext>
                  </a:extLst>
                </a:gridCol>
              </a:tblGrid>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z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 Pixels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37362" name="Text Box 262"/>
          <p:cNvSpPr txBox="1">
            <a:spLocks noChangeArrowheads="1"/>
          </p:cNvSpPr>
          <p:nvPr/>
        </p:nvSpPr>
        <p:spPr bwMode="auto">
          <a:xfrm>
            <a:off x="6929454" y="785794"/>
            <a:ext cx="2070100" cy="822325"/>
          </a:xfrm>
          <a:prstGeom prst="rect">
            <a:avLst/>
          </a:prstGeom>
          <a:noFill/>
          <a:ln w="9525">
            <a:noFill/>
            <a:miter lim="800000"/>
            <a:headEnd/>
            <a:tailEnd/>
          </a:ln>
        </p:spPr>
        <p:txBody>
          <a:bodyPr wrap="none">
            <a:spAutoFit/>
          </a:bodyPr>
          <a:lstStyle/>
          <a:p>
            <a:pPr algn="ctr" eaLnBrk="1" hangingPunct="1"/>
            <a:r>
              <a:rPr lang="en-US" dirty="0"/>
              <a:t> Actual Output </a:t>
            </a:r>
          </a:p>
          <a:p>
            <a:pPr algn="ctr" eaLnBrk="1" hangingPunct="1"/>
            <a:r>
              <a:rPr lang="en-US" dirty="0"/>
              <a:t>Histogram</a:t>
            </a:r>
            <a:endParaRPr lang="th-TH" dirty="0"/>
          </a:p>
        </p:txBody>
      </p:sp>
      <p:graphicFrame>
        <p:nvGraphicFramePr>
          <p:cNvPr id="23" name="Group 90"/>
          <p:cNvGraphicFramePr>
            <a:graphicFrameLocks noGrp="1"/>
          </p:cNvGraphicFramePr>
          <p:nvPr/>
        </p:nvGraphicFramePr>
        <p:xfrm>
          <a:off x="4357686" y="1571612"/>
          <a:ext cx="1714512" cy="4924427"/>
        </p:xfrm>
        <a:graphic>
          <a:graphicData uri="http://schemas.openxmlformats.org/drawingml/2006/table">
            <a:tbl>
              <a:tblPr/>
              <a:tblGrid>
                <a:gridCol w="785818">
                  <a:extLst>
                    <a:ext uri="{9D8B030D-6E8A-4147-A177-3AD203B41FA5}">
                      <a16:colId xmlns:a16="http://schemas.microsoft.com/office/drawing/2014/main" val="20000"/>
                    </a:ext>
                  </a:extLst>
                </a:gridCol>
                <a:gridCol w="928694">
                  <a:extLst>
                    <a:ext uri="{9D8B030D-6E8A-4147-A177-3AD203B41FA5}">
                      <a16:colId xmlns:a16="http://schemas.microsoft.com/office/drawing/2014/main" val="20001"/>
                    </a:ext>
                  </a:extLst>
                </a:gridCol>
              </a:tblGrid>
              <a:tr h="762000">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Intensity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 r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 pixels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25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021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270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0213">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7038">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8625">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a:ln>
                            <a:noFill/>
                          </a:ln>
                          <a:solidFill>
                            <a:schemeClr val="tx1"/>
                          </a:solidFill>
                          <a:effectLst/>
                          <a:latin typeface="Times New Roman" panose="02020603050405020304" pitchFamily="18" charset="0"/>
                          <a:cs typeface="Angsana New" panose="02020603050405020304" pitchFamily="18" charset="-34"/>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cs typeface="Angsana New" panose="02020603050405020304" pitchFamily="18" charset="-34"/>
                        </a:defRPr>
                      </a:lvl1pPr>
                      <a:lvl2pPr>
                        <a:spcBef>
                          <a:spcPct val="20000"/>
                        </a:spcBef>
                        <a:defRPr sz="2400">
                          <a:solidFill>
                            <a:schemeClr val="tx1"/>
                          </a:solidFill>
                          <a:latin typeface="Times New Roman" panose="02020603050405020304" pitchFamily="18" charset="0"/>
                          <a:cs typeface="Angsana New" panose="02020603050405020304" pitchFamily="18" charset="-34"/>
                        </a:defRPr>
                      </a:lvl2pPr>
                      <a:lvl3pPr>
                        <a:spcBef>
                          <a:spcPct val="20000"/>
                        </a:spcBef>
                        <a:defRPr sz="2000">
                          <a:solidFill>
                            <a:schemeClr val="tx1"/>
                          </a:solidFill>
                          <a:latin typeface="Times New Roman" panose="02020603050405020304" pitchFamily="18" charset="0"/>
                          <a:cs typeface="Angsana New" panose="02020603050405020304" pitchFamily="18" charset="-34"/>
                        </a:defRPr>
                      </a:lvl3pPr>
                      <a:lvl4pPr>
                        <a:spcBef>
                          <a:spcPct val="20000"/>
                        </a:spcBef>
                        <a:defRPr>
                          <a:solidFill>
                            <a:schemeClr val="tx1"/>
                          </a:solidFill>
                          <a:latin typeface="Times New Roman" panose="02020603050405020304" pitchFamily="18" charset="0"/>
                          <a:cs typeface="Angsana New" panose="02020603050405020304" pitchFamily="18" charset="-34"/>
                        </a:defRPr>
                      </a:lvl4pPr>
                      <a:lvl5pPr>
                        <a:spcBef>
                          <a:spcPct val="20000"/>
                        </a:spcBef>
                        <a:defRPr>
                          <a:solidFill>
                            <a:schemeClr val="tx1"/>
                          </a:solidFill>
                          <a:latin typeface="Times New Roman" panose="02020603050405020304" pitchFamily="18" charset="0"/>
                          <a:cs typeface="Angsana New" panose="02020603050405020304" pitchFamily="18" charset="-34"/>
                        </a:defRPr>
                      </a:lvl5pPr>
                      <a:lvl6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6pPr>
                      <a:lvl7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7pPr>
                      <a:lvl8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8pPr>
                      <a:lvl9pPr fontAlgn="base">
                        <a:spcBef>
                          <a:spcPct val="20000"/>
                        </a:spcBef>
                        <a:spcAft>
                          <a:spcPct val="0"/>
                        </a:spcAft>
                        <a:defRPr>
                          <a:solidFill>
                            <a:schemeClr val="tx1"/>
                          </a:solidFill>
                          <a:latin typeface="Times New Roman" panose="02020603050405020304" pitchFamily="18" charset="0"/>
                          <a:cs typeface="Angsana New" panose="02020603050405020304" pitchFamily="18" charset="-34"/>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Times New Roman" panose="02020603050405020304" pitchFamily="18" charset="0"/>
                          <a:cs typeface="Angsana New" panose="02020603050405020304" pitchFamily="18" charset="-34"/>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cxnSp>
        <p:nvCxnSpPr>
          <p:cNvPr id="25" name="Straight Arrow Connector 24"/>
          <p:cNvCxnSpPr/>
          <p:nvPr/>
        </p:nvCxnSpPr>
        <p:spPr>
          <a:xfrm flipV="1">
            <a:off x="5715008" y="2786058"/>
            <a:ext cx="2214578" cy="71438"/>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Right Brace 25"/>
          <p:cNvSpPr/>
          <p:nvPr/>
        </p:nvSpPr>
        <p:spPr>
          <a:xfrm>
            <a:off x="5572132" y="3143248"/>
            <a:ext cx="142876" cy="714380"/>
          </a:xfrm>
          <a:prstGeom prst="rightBrace">
            <a:avLst/>
          </a:prstGeom>
          <a:ln w="158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a:stCxn id="26" idx="1"/>
          </p:cNvCxnSpPr>
          <p:nvPr/>
        </p:nvCxnSpPr>
        <p:spPr>
          <a:xfrm rot="10800000" flipH="1">
            <a:off x="5715008" y="3286124"/>
            <a:ext cx="2214578" cy="214314"/>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5643570" y="3714752"/>
            <a:ext cx="2286016" cy="500066"/>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5572132" y="4071942"/>
            <a:ext cx="2357454" cy="500066"/>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33" name="Right Brace 32"/>
          <p:cNvSpPr/>
          <p:nvPr/>
        </p:nvSpPr>
        <p:spPr>
          <a:xfrm>
            <a:off x="5572132" y="4857760"/>
            <a:ext cx="214314" cy="714380"/>
          </a:xfrm>
          <a:prstGeom prst="rightBrace">
            <a:avLst/>
          </a:prstGeom>
          <a:ln w="158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p:cNvCxnSpPr>
            <a:stCxn id="33" idx="1"/>
          </p:cNvCxnSpPr>
          <p:nvPr/>
        </p:nvCxnSpPr>
        <p:spPr>
          <a:xfrm rot="10800000" flipH="1">
            <a:off x="5786446" y="4572008"/>
            <a:ext cx="2143140" cy="642942"/>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572132" y="5143512"/>
            <a:ext cx="2357454" cy="714380"/>
          </a:xfrm>
          <a:prstGeom prst="straightConnector1">
            <a:avLst/>
          </a:prstGeom>
          <a:ln w="15875">
            <a:solidFill>
              <a:srgbClr val="00206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fld id="{1B56F33A-D2BC-4F4B-8193-BDD6148E4E12}"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3" name="Slide Number Placeholder 2"/>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95</a:t>
            </a:fld>
            <a:endParaRPr lang="en-IN" sz="1400" b="0" strike="noStrike" spc="-1">
              <a:solidFill>
                <a:srgbClr val="000000"/>
              </a:solidFill>
              <a:uFill>
                <a:solidFill>
                  <a:srgbClr val="FFFFFF"/>
                </a:solidFill>
              </a:uFill>
              <a:latin typeface="Times New Roman"/>
            </a:endParaRPr>
          </a:p>
        </p:txBody>
      </p:sp>
      <p:pic>
        <p:nvPicPr>
          <p:cNvPr id="805890" name="Picture 2" descr="https://miro.medium.com/max/1142/1*2dr6lEj1nAo8R1JRBmO1sw.png"/>
          <p:cNvPicPr>
            <a:picLocks noChangeAspect="1" noChangeArrowheads="1"/>
          </p:cNvPicPr>
          <p:nvPr/>
        </p:nvPicPr>
        <p:blipFill>
          <a:blip r:embed="rId2"/>
          <a:srcRect/>
          <a:stretch>
            <a:fillRect/>
          </a:stretch>
        </p:blipFill>
        <p:spPr bwMode="auto">
          <a:xfrm>
            <a:off x="1357290" y="928670"/>
            <a:ext cx="5438775" cy="5267326"/>
          </a:xfrm>
          <a:prstGeom prst="rect">
            <a:avLst/>
          </a:prstGeom>
          <a:noFill/>
        </p:spPr>
      </p:pic>
      <p:sp>
        <p:nvSpPr>
          <p:cNvPr id="5" name="TextBox 4"/>
          <p:cNvSpPr txBox="1"/>
          <p:nvPr/>
        </p:nvSpPr>
        <p:spPr>
          <a:xfrm>
            <a:off x="2000232" y="6215082"/>
            <a:ext cx="5357850" cy="646331"/>
          </a:xfrm>
          <a:prstGeom prst="rect">
            <a:avLst/>
          </a:prstGeom>
          <a:noFill/>
        </p:spPr>
        <p:txBody>
          <a:bodyPr wrap="square" rtlCol="0">
            <a:spAutoFit/>
          </a:bodyPr>
          <a:lstStyle/>
          <a:p>
            <a:r>
              <a:rPr lang="en-IN" dirty="0"/>
              <a:t>Source: https://towardsdatascience.com/histogram-matching-ee3a67b4cbc1</a:t>
            </a:r>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2"/>
          <a:srcRect l="26883"/>
          <a:stretch>
            <a:fillRect/>
          </a:stretch>
        </p:blipFill>
        <p:spPr bwMode="auto">
          <a:xfrm>
            <a:off x="4572000" y="609600"/>
            <a:ext cx="4279900" cy="6019800"/>
          </a:xfrm>
          <a:prstGeom prst="rect">
            <a:avLst/>
          </a:prstGeom>
          <a:noFill/>
          <a:ln w="9525">
            <a:noFill/>
            <a:miter lim="800000"/>
            <a:headEnd/>
            <a:tailEnd/>
          </a:ln>
        </p:spPr>
      </p:pic>
      <p:sp>
        <p:nvSpPr>
          <p:cNvPr id="89093" name="Text Box 5"/>
          <p:cNvSpPr txBox="1">
            <a:spLocks noChangeArrowheads="1"/>
          </p:cNvSpPr>
          <p:nvPr/>
        </p:nvSpPr>
        <p:spPr bwMode="auto">
          <a:xfrm>
            <a:off x="525463" y="-100013"/>
            <a:ext cx="7286625"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 (cont.)</a:t>
            </a:r>
          </a:p>
        </p:txBody>
      </p:sp>
      <p:sp>
        <p:nvSpPr>
          <p:cNvPr id="138244" name="Text Box 6"/>
          <p:cNvSpPr txBox="1">
            <a:spLocks noChangeArrowheads="1"/>
          </p:cNvSpPr>
          <p:nvPr/>
        </p:nvSpPr>
        <p:spPr bwMode="auto">
          <a:xfrm>
            <a:off x="685800" y="1295400"/>
            <a:ext cx="2425700" cy="457200"/>
          </a:xfrm>
          <a:prstGeom prst="rect">
            <a:avLst/>
          </a:prstGeom>
          <a:noFill/>
          <a:ln w="9525">
            <a:noFill/>
            <a:miter lim="800000"/>
            <a:headEnd/>
            <a:tailEnd/>
          </a:ln>
        </p:spPr>
        <p:txBody>
          <a:bodyPr wrap="none">
            <a:spAutoFit/>
          </a:bodyPr>
          <a:lstStyle/>
          <a:p>
            <a:pPr eaLnBrk="1" hangingPunct="1"/>
            <a:r>
              <a:rPr lang="en-US"/>
              <a:t>Desired histogram</a:t>
            </a:r>
          </a:p>
        </p:txBody>
      </p:sp>
      <p:sp>
        <p:nvSpPr>
          <p:cNvPr id="138245" name="AutoShape 7"/>
          <p:cNvSpPr>
            <a:spLocks noChangeArrowheads="1"/>
          </p:cNvSpPr>
          <p:nvPr/>
        </p:nvSpPr>
        <p:spPr bwMode="auto">
          <a:xfrm>
            <a:off x="3303588" y="1249363"/>
            <a:ext cx="990600" cy="609600"/>
          </a:xfrm>
          <a:prstGeom prst="rightArrow">
            <a:avLst>
              <a:gd name="adj1" fmla="val 46870"/>
              <a:gd name="adj2" fmla="val 71094"/>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38246" name="Text Box 8"/>
          <p:cNvSpPr txBox="1">
            <a:spLocks noChangeArrowheads="1"/>
          </p:cNvSpPr>
          <p:nvPr/>
        </p:nvSpPr>
        <p:spPr bwMode="auto">
          <a:xfrm>
            <a:off x="762000" y="3276600"/>
            <a:ext cx="2306638" cy="457200"/>
          </a:xfrm>
          <a:prstGeom prst="rect">
            <a:avLst/>
          </a:prstGeom>
          <a:noFill/>
          <a:ln w="9525">
            <a:noFill/>
            <a:miter lim="800000"/>
            <a:headEnd/>
            <a:tailEnd/>
          </a:ln>
        </p:spPr>
        <p:txBody>
          <a:bodyPr wrap="none">
            <a:spAutoFit/>
          </a:bodyPr>
          <a:lstStyle/>
          <a:p>
            <a:pPr eaLnBrk="1" hangingPunct="1"/>
            <a:r>
              <a:rPr lang="en-US"/>
              <a:t>Transfer function</a:t>
            </a:r>
          </a:p>
        </p:txBody>
      </p:sp>
      <p:sp>
        <p:nvSpPr>
          <p:cNvPr id="138247" name="AutoShape 9"/>
          <p:cNvSpPr>
            <a:spLocks noChangeArrowheads="1"/>
          </p:cNvSpPr>
          <p:nvPr/>
        </p:nvSpPr>
        <p:spPr bwMode="auto">
          <a:xfrm>
            <a:off x="3276600" y="3213100"/>
            <a:ext cx="990600" cy="609600"/>
          </a:xfrm>
          <a:prstGeom prst="rightArrow">
            <a:avLst>
              <a:gd name="adj1" fmla="val 46870"/>
              <a:gd name="adj2" fmla="val 71094"/>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38248" name="AutoShape 10"/>
          <p:cNvSpPr>
            <a:spLocks noChangeArrowheads="1"/>
          </p:cNvSpPr>
          <p:nvPr/>
        </p:nvSpPr>
        <p:spPr bwMode="auto">
          <a:xfrm>
            <a:off x="3276600" y="5257800"/>
            <a:ext cx="990600" cy="609600"/>
          </a:xfrm>
          <a:prstGeom prst="rightArrow">
            <a:avLst>
              <a:gd name="adj1" fmla="val 46870"/>
              <a:gd name="adj2" fmla="val 71094"/>
            </a:avLst>
          </a:prstGeom>
          <a:solidFill>
            <a:srgbClr val="FFFF00"/>
          </a:solidFill>
          <a:ln w="9525">
            <a:solidFill>
              <a:schemeClr val="tx1"/>
            </a:solidFill>
            <a:miter lim="800000"/>
            <a:headEnd/>
            <a:tailEnd/>
          </a:ln>
        </p:spPr>
        <p:txBody>
          <a:bodyPr wrap="none" anchor="ctr"/>
          <a:lstStyle/>
          <a:p>
            <a:pPr eaLnBrk="1" hangingPunct="1"/>
            <a:endParaRPr lang="en-IN"/>
          </a:p>
        </p:txBody>
      </p:sp>
      <p:sp>
        <p:nvSpPr>
          <p:cNvPr id="138249" name="Text Box 11"/>
          <p:cNvSpPr txBox="1">
            <a:spLocks noChangeArrowheads="1"/>
          </p:cNvSpPr>
          <p:nvPr/>
        </p:nvSpPr>
        <p:spPr bwMode="auto">
          <a:xfrm>
            <a:off x="762000" y="5334000"/>
            <a:ext cx="2289175" cy="457200"/>
          </a:xfrm>
          <a:prstGeom prst="rect">
            <a:avLst/>
          </a:prstGeom>
          <a:noFill/>
          <a:ln w="9525">
            <a:noFill/>
            <a:miter lim="800000"/>
            <a:headEnd/>
            <a:tailEnd/>
          </a:ln>
        </p:spPr>
        <p:txBody>
          <a:bodyPr wrap="none">
            <a:spAutoFit/>
          </a:bodyPr>
          <a:lstStyle/>
          <a:p>
            <a:pPr eaLnBrk="1" hangingPunct="1"/>
            <a:r>
              <a:rPr lang="en-US"/>
              <a:t>Actual histogram</a:t>
            </a:r>
          </a:p>
        </p:txBody>
      </p:sp>
      <p:sp>
        <p:nvSpPr>
          <p:cNvPr id="138250" name="Text Box 12"/>
          <p:cNvSpPr txBox="1">
            <a:spLocks noChangeArrowheads="1"/>
          </p:cNvSpPr>
          <p:nvPr/>
        </p:nvSpPr>
        <p:spPr bwMode="auto">
          <a:xfrm>
            <a:off x="6418263" y="6461125"/>
            <a:ext cx="2725737" cy="396875"/>
          </a:xfrm>
          <a:prstGeom prst="rect">
            <a:avLst/>
          </a:prstGeom>
          <a:noFill/>
          <a:ln w="9525">
            <a:noFill/>
            <a:miter lim="800000"/>
            <a:headEnd/>
            <a:tailEnd/>
          </a:ln>
        </p:spPr>
        <p:txBody>
          <a:bodyPr wrap="none">
            <a:spAutoFit/>
          </a:bodyPr>
          <a:lstStyle/>
          <a:p>
            <a:pPr eaLnBrk="1" hangingPunct="1"/>
            <a:r>
              <a:rPr lang="en-US" sz="1000"/>
              <a:t>(Images from Rafael C. Gonzalez and Richard E. </a:t>
            </a:r>
          </a:p>
          <a:p>
            <a:pPr eaLnBrk="1" hangingPunct="1"/>
            <a:r>
              <a:rPr lang="en-US" sz="1000"/>
              <a:t>Wood, Digital Image Processing, 2</a:t>
            </a:r>
            <a:r>
              <a:rPr lang="en-US" sz="1000" baseline="30000"/>
              <a:t>nd</a:t>
            </a:r>
            <a:r>
              <a:rPr lang="en-US" sz="1000"/>
              <a:t> Edition.</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307975" y="-100013"/>
            <a:ext cx="7288213" cy="585788"/>
          </a:xfrm>
          <a:prstGeom prst="rect">
            <a:avLst/>
          </a:prstGeom>
          <a:noFill/>
          <a:ln>
            <a:noFill/>
          </a:ln>
          <a:effectLst/>
        </p:spPr>
        <p:txBody>
          <a:bodyPr wrap="none">
            <a:spAutoFit/>
          </a:bodyPr>
          <a:lstStyle/>
          <a:p>
            <a:pPr eaLnBrk="1" hangingPunct="1">
              <a:defRPr/>
            </a:pPr>
            <a:r>
              <a:rPr lang="en-US" sz="3200" b="1" i="1" dirty="0">
                <a:solidFill>
                  <a:schemeClr val="accent2"/>
                </a:solidFill>
                <a:effectLst>
                  <a:outerShdw blurRad="38100" dist="38100" dir="2700000" algn="tl">
                    <a:srgbClr val="C0C0C0"/>
                  </a:outerShdw>
                </a:effectLst>
                <a:latin typeface="Arial" panose="020B0604020202020204" pitchFamily="34" charset="0"/>
                <a:cs typeface="Arial" panose="020B0604020202020204" pitchFamily="34" charset="0"/>
              </a:rPr>
              <a:t>Histogram Matching Example (cont.)</a:t>
            </a:r>
          </a:p>
        </p:txBody>
      </p:sp>
      <p:pic>
        <p:nvPicPr>
          <p:cNvPr id="139267" name="Picture 3"/>
          <p:cNvPicPr preferRelativeResize="0">
            <a:picLocks noChangeAspect="1" noChangeArrowheads="1"/>
          </p:cNvPicPr>
          <p:nvPr/>
        </p:nvPicPr>
        <p:blipFill>
          <a:blip r:embed="rId2"/>
          <a:srcRect l="5971" r="58209" b="21312"/>
          <a:stretch>
            <a:fillRect/>
          </a:stretch>
        </p:blipFill>
        <p:spPr bwMode="auto">
          <a:xfrm>
            <a:off x="396875" y="701675"/>
            <a:ext cx="2193925" cy="3108325"/>
          </a:xfrm>
          <a:prstGeom prst="rect">
            <a:avLst/>
          </a:prstGeom>
          <a:noFill/>
          <a:ln w="9525">
            <a:noFill/>
            <a:miter lim="800000"/>
            <a:headEnd/>
            <a:tailEnd/>
          </a:ln>
        </p:spPr>
      </p:pic>
      <p:pic>
        <p:nvPicPr>
          <p:cNvPr id="139268" name="Picture 4"/>
          <p:cNvPicPr preferRelativeResize="0">
            <a:picLocks noChangeAspect="1" noChangeArrowheads="1"/>
          </p:cNvPicPr>
          <p:nvPr/>
        </p:nvPicPr>
        <p:blipFill>
          <a:blip r:embed="rId3"/>
          <a:srcRect l="69843" b="55696"/>
          <a:stretch>
            <a:fillRect/>
          </a:stretch>
        </p:blipFill>
        <p:spPr bwMode="auto">
          <a:xfrm>
            <a:off x="6858000" y="609600"/>
            <a:ext cx="2117725" cy="3200400"/>
          </a:xfrm>
          <a:prstGeom prst="rect">
            <a:avLst/>
          </a:prstGeom>
          <a:noFill/>
          <a:ln w="9525">
            <a:noFill/>
            <a:miter lim="800000"/>
            <a:headEnd/>
            <a:tailEnd/>
          </a:ln>
        </p:spPr>
      </p:pic>
      <p:pic>
        <p:nvPicPr>
          <p:cNvPr id="139269" name="Picture 5"/>
          <p:cNvPicPr preferRelativeResize="0">
            <a:picLocks noChangeAspect="1" noChangeArrowheads="1"/>
          </p:cNvPicPr>
          <p:nvPr/>
        </p:nvPicPr>
        <p:blipFill>
          <a:blip r:embed="rId4"/>
          <a:srcRect l="43254" r="26213" b="33963"/>
          <a:stretch>
            <a:fillRect/>
          </a:stretch>
        </p:blipFill>
        <p:spPr bwMode="auto">
          <a:xfrm>
            <a:off x="3581400" y="609600"/>
            <a:ext cx="2193925" cy="3200400"/>
          </a:xfrm>
          <a:prstGeom prst="rect">
            <a:avLst/>
          </a:prstGeom>
          <a:noFill/>
          <a:ln w="9525">
            <a:noFill/>
            <a:miter lim="800000"/>
            <a:headEnd/>
            <a:tailEnd/>
          </a:ln>
        </p:spPr>
      </p:pic>
      <p:sp>
        <p:nvSpPr>
          <p:cNvPr id="139270" name="Text Box 6"/>
          <p:cNvSpPr txBox="1">
            <a:spLocks noChangeArrowheads="1"/>
          </p:cNvSpPr>
          <p:nvPr/>
        </p:nvSpPr>
        <p:spPr bwMode="auto">
          <a:xfrm>
            <a:off x="390525" y="6035675"/>
            <a:ext cx="1198563" cy="822325"/>
          </a:xfrm>
          <a:prstGeom prst="rect">
            <a:avLst/>
          </a:prstGeom>
          <a:noFill/>
          <a:ln w="9525">
            <a:noFill/>
            <a:miter lim="800000"/>
            <a:headEnd/>
            <a:tailEnd/>
          </a:ln>
        </p:spPr>
        <p:txBody>
          <a:bodyPr wrap="none">
            <a:spAutoFit/>
          </a:bodyPr>
          <a:lstStyle/>
          <a:p>
            <a:pPr algn="ctr" eaLnBrk="1" hangingPunct="1"/>
            <a:r>
              <a:rPr lang="en-US"/>
              <a:t>Original</a:t>
            </a:r>
          </a:p>
          <a:p>
            <a:pPr algn="ctr" eaLnBrk="1" hangingPunct="1"/>
            <a:r>
              <a:rPr lang="en-US"/>
              <a:t>image</a:t>
            </a:r>
            <a:endParaRPr lang="th-TH"/>
          </a:p>
        </p:txBody>
      </p:sp>
      <p:sp>
        <p:nvSpPr>
          <p:cNvPr id="139271" name="Text Box 7"/>
          <p:cNvSpPr txBox="1">
            <a:spLocks noChangeArrowheads="1"/>
          </p:cNvSpPr>
          <p:nvPr/>
        </p:nvSpPr>
        <p:spPr bwMode="auto">
          <a:xfrm>
            <a:off x="3622675" y="5670550"/>
            <a:ext cx="1670050" cy="1187450"/>
          </a:xfrm>
          <a:prstGeom prst="rect">
            <a:avLst/>
          </a:prstGeom>
          <a:noFill/>
          <a:ln w="9525">
            <a:noFill/>
            <a:miter lim="800000"/>
            <a:headEnd/>
            <a:tailEnd/>
          </a:ln>
        </p:spPr>
        <p:txBody>
          <a:bodyPr wrap="none">
            <a:spAutoFit/>
          </a:bodyPr>
          <a:lstStyle/>
          <a:p>
            <a:pPr algn="ctr" eaLnBrk="1" hangingPunct="1"/>
            <a:r>
              <a:rPr lang="en-US"/>
              <a:t>After</a:t>
            </a:r>
          </a:p>
          <a:p>
            <a:pPr algn="ctr" eaLnBrk="1" hangingPunct="1"/>
            <a:r>
              <a:rPr lang="en-US"/>
              <a:t>histogram </a:t>
            </a:r>
          </a:p>
          <a:p>
            <a:pPr algn="ctr" eaLnBrk="1" hangingPunct="1"/>
            <a:r>
              <a:rPr lang="en-US"/>
              <a:t>equalization</a:t>
            </a:r>
            <a:endParaRPr lang="th-TH"/>
          </a:p>
        </p:txBody>
      </p:sp>
      <p:sp>
        <p:nvSpPr>
          <p:cNvPr id="139272" name="Text Box 8"/>
          <p:cNvSpPr txBox="1">
            <a:spLocks noChangeArrowheads="1"/>
          </p:cNvSpPr>
          <p:nvPr/>
        </p:nvSpPr>
        <p:spPr bwMode="auto">
          <a:xfrm>
            <a:off x="7231063" y="5670550"/>
            <a:ext cx="1477962" cy="1187450"/>
          </a:xfrm>
          <a:prstGeom prst="rect">
            <a:avLst/>
          </a:prstGeom>
          <a:noFill/>
          <a:ln w="9525">
            <a:noFill/>
            <a:miter lim="800000"/>
            <a:headEnd/>
            <a:tailEnd/>
          </a:ln>
        </p:spPr>
        <p:txBody>
          <a:bodyPr wrap="none">
            <a:spAutoFit/>
          </a:bodyPr>
          <a:lstStyle/>
          <a:p>
            <a:pPr algn="ctr" eaLnBrk="1" hangingPunct="1"/>
            <a:r>
              <a:rPr lang="en-US"/>
              <a:t>After</a:t>
            </a:r>
          </a:p>
          <a:p>
            <a:pPr algn="ctr" eaLnBrk="1" hangingPunct="1"/>
            <a:r>
              <a:rPr lang="en-US"/>
              <a:t>histogram </a:t>
            </a:r>
          </a:p>
          <a:p>
            <a:pPr algn="ctr" eaLnBrk="1" hangingPunct="1"/>
            <a:r>
              <a:rPr lang="en-US"/>
              <a:t>matching</a:t>
            </a:r>
            <a:endParaRPr lang="th-TH"/>
          </a:p>
        </p:txBody>
      </p:sp>
      <p:pic>
        <p:nvPicPr>
          <p:cNvPr id="139273" name="Picture 9"/>
          <p:cNvPicPr>
            <a:picLocks noChangeAspect="1" noChangeArrowheads="1"/>
          </p:cNvPicPr>
          <p:nvPr/>
        </p:nvPicPr>
        <p:blipFill>
          <a:blip r:embed="rId3"/>
          <a:srcRect l="26883" t="68355" r="31461"/>
          <a:stretch>
            <a:fillRect/>
          </a:stretch>
        </p:blipFill>
        <p:spPr bwMode="auto">
          <a:xfrm>
            <a:off x="6477000" y="3886200"/>
            <a:ext cx="2438400" cy="1905000"/>
          </a:xfrm>
          <a:prstGeom prst="rect">
            <a:avLst/>
          </a:prstGeom>
          <a:noFill/>
          <a:ln w="9525">
            <a:noFill/>
            <a:miter lim="800000"/>
            <a:headEnd/>
            <a:tailEnd/>
          </a:ln>
        </p:spPr>
      </p:pic>
      <p:pic>
        <p:nvPicPr>
          <p:cNvPr id="139274" name="Picture 10"/>
          <p:cNvPicPr>
            <a:picLocks noChangeAspect="1" noChangeArrowheads="1"/>
          </p:cNvPicPr>
          <p:nvPr/>
        </p:nvPicPr>
        <p:blipFill>
          <a:blip r:embed="rId4"/>
          <a:srcRect t="50943" r="56746"/>
          <a:stretch>
            <a:fillRect/>
          </a:stretch>
        </p:blipFill>
        <p:spPr bwMode="auto">
          <a:xfrm>
            <a:off x="3124200" y="3886200"/>
            <a:ext cx="2590800" cy="1981200"/>
          </a:xfrm>
          <a:prstGeom prst="rect">
            <a:avLst/>
          </a:prstGeom>
          <a:noFill/>
          <a:ln w="9525">
            <a:noFill/>
            <a:miter lim="800000"/>
            <a:headEnd/>
            <a:tailEnd/>
          </a:ln>
        </p:spPr>
      </p:pic>
      <p:pic>
        <p:nvPicPr>
          <p:cNvPr id="139275" name="Picture 11"/>
          <p:cNvPicPr>
            <a:picLocks noChangeAspect="1" noChangeArrowheads="1"/>
          </p:cNvPicPr>
          <p:nvPr/>
        </p:nvPicPr>
        <p:blipFill>
          <a:blip r:embed="rId2"/>
          <a:srcRect l="41791" t="13885" r="7463" b="21312"/>
          <a:stretch>
            <a:fillRect/>
          </a:stretch>
        </p:blipFill>
        <p:spPr bwMode="auto">
          <a:xfrm>
            <a:off x="76200" y="3733800"/>
            <a:ext cx="2590800" cy="2133600"/>
          </a:xfrm>
          <a:prstGeom prst="rect">
            <a:avLst/>
          </a:prstGeom>
          <a:noFill/>
          <a:ln w="9525">
            <a:noFill/>
            <a:miter lim="800000"/>
            <a:headEnd/>
            <a:tailEnd/>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783A5036-9B38-4CEF-AF88-83155E7D41A1}"/>
              </a:ext>
            </a:extLst>
          </p:cNvPr>
          <p:cNvSpPr>
            <a:spLocks noGrp="1" noChangeArrowheads="1"/>
          </p:cNvSpPr>
          <p:nvPr>
            <p:ph type="title"/>
          </p:nvPr>
        </p:nvSpPr>
        <p:spPr/>
        <p:txBody>
          <a:bodyPr/>
          <a:lstStyle/>
          <a:p>
            <a:r>
              <a:rPr lang="en-US" altLang="en-US"/>
              <a:t>Note</a:t>
            </a:r>
          </a:p>
        </p:txBody>
      </p:sp>
      <p:sp>
        <p:nvSpPr>
          <p:cNvPr id="67587" name="Rectangle 3">
            <a:extLst>
              <a:ext uri="{FF2B5EF4-FFF2-40B4-BE49-F238E27FC236}">
                <a16:creationId xmlns:a16="http://schemas.microsoft.com/office/drawing/2014/main" id="{E26BCC65-6401-4870-9B67-A6550466DB7B}"/>
              </a:ext>
            </a:extLst>
          </p:cNvPr>
          <p:cNvSpPr>
            <a:spLocks noGrp="1" noChangeArrowheads="1"/>
          </p:cNvSpPr>
          <p:nvPr>
            <p:ph type="body" idx="1"/>
          </p:nvPr>
        </p:nvSpPr>
        <p:spPr/>
        <p:txBody>
          <a:bodyPr/>
          <a:lstStyle/>
          <a:p>
            <a:pPr>
              <a:lnSpc>
                <a:spcPct val="90000"/>
              </a:lnSpc>
            </a:pPr>
            <a:r>
              <a:rPr lang="en-US" altLang="en-US"/>
              <a:t> Histogram processing methods are global processing, in the sense that pixels are modified by a transformation function based on the gray-level content of an entire image.</a:t>
            </a:r>
          </a:p>
          <a:p>
            <a:pPr>
              <a:lnSpc>
                <a:spcPct val="90000"/>
              </a:lnSpc>
            </a:pPr>
            <a:endParaRPr lang="en-US" altLang="en-US"/>
          </a:p>
          <a:p>
            <a:pPr>
              <a:lnSpc>
                <a:spcPct val="90000"/>
              </a:lnSpc>
            </a:pPr>
            <a:r>
              <a:rPr lang="en-US" altLang="en-US"/>
              <a:t> Sometimes, we may need to enhance details over small areas in an image, which is called a local enhancement.</a:t>
            </a:r>
          </a:p>
        </p:txBody>
      </p:sp>
    </p:spTree>
    <p:extLst>
      <p:ext uri="{BB962C8B-B14F-4D97-AF65-F5344CB8AC3E}">
        <p14:creationId xmlns:p14="http://schemas.microsoft.com/office/powerpoint/2010/main" val="20616637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a:lnSpc>
                <a:spcPct val="100000"/>
              </a:lnSpc>
            </a:pPr>
            <a:fld id="{D131E6C7-B6BF-4C28-A363-FB466AF0CBE8}" type="datetime1">
              <a:rPr lang="en-US" sz="1400" b="0" strike="noStrike" spc="-1" smtClean="0">
                <a:solidFill>
                  <a:srgbClr val="000000"/>
                </a:solidFill>
                <a:uFill>
                  <a:solidFill>
                    <a:srgbClr val="FFFFFF"/>
                  </a:solidFill>
                </a:uFill>
                <a:latin typeface="Times New Roman"/>
              </a:rPr>
              <a:pPr>
                <a:lnSpc>
                  <a:spcPct val="100000"/>
                </a:lnSpc>
              </a:pPr>
              <a:t>11/29/2023</a:t>
            </a:fld>
            <a:endParaRPr lang="en-IN"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83115DE8-B16A-4FBF-8E89-D53279589E48}" type="slidenum">
              <a:rPr lang="en-IN" sz="1200" b="0" strike="noStrike" spc="-1" smtClean="0">
                <a:solidFill>
                  <a:srgbClr val="D1EAED"/>
                </a:solidFill>
                <a:uFill>
                  <a:solidFill>
                    <a:srgbClr val="FFFFFF"/>
                  </a:solidFill>
                </a:uFill>
                <a:latin typeface="Constantia"/>
              </a:rPr>
              <a:pPr algn="r">
                <a:lnSpc>
                  <a:spcPct val="100000"/>
                </a:lnSpc>
              </a:pPr>
              <a:t>99</a:t>
            </a:fld>
            <a:endParaRPr lang="en-IN" sz="1400" b="0" strike="noStrike" spc="-1">
              <a:solidFill>
                <a:srgbClr val="000000"/>
              </a:solidFill>
              <a:uFill>
                <a:solidFill>
                  <a:srgbClr val="FFFFFF"/>
                </a:solidFill>
              </a:uFill>
              <a:latin typeface="Times New Roman"/>
            </a:endParaRPr>
          </a:p>
        </p:txBody>
      </p:sp>
      <p:graphicFrame>
        <p:nvGraphicFramePr>
          <p:cNvPr id="6" name="Table 5"/>
          <p:cNvGraphicFramePr>
            <a:graphicFrameLocks noGrp="1"/>
          </p:cNvGraphicFramePr>
          <p:nvPr/>
        </p:nvGraphicFramePr>
        <p:xfrm>
          <a:off x="1500166" y="1285860"/>
          <a:ext cx="6096000" cy="296672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7620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762000">
                  <a:extLst>
                    <a:ext uri="{9D8B030D-6E8A-4147-A177-3AD203B41FA5}">
                      <a16:colId xmlns:a16="http://schemas.microsoft.com/office/drawing/2014/main" val="20007"/>
                    </a:ext>
                  </a:extLst>
                </a:gridCol>
              </a:tblGrid>
              <a:tr h="370840">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70840">
                <a:tc>
                  <a:txBody>
                    <a:bodyPr/>
                    <a:lstStyle/>
                    <a:p>
                      <a:pPr algn="ctr"/>
                      <a:r>
                        <a:rPr lang="en-IN" dirty="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5</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0</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70840">
                <a:tc>
                  <a:txBody>
                    <a:bodyPr/>
                    <a:lstStyle/>
                    <a:p>
                      <a:pPr algn="ctr"/>
                      <a:r>
                        <a:rPr lang="en-IN" dirty="0">
                          <a:solidFill>
                            <a:schemeClr val="tx1"/>
                          </a:solidFill>
                        </a:rPr>
                        <a:t>6</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4</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dirty="0">
                          <a:solidFill>
                            <a:schemeClr val="tx1"/>
                          </a:solidFill>
                        </a:rPr>
                        <a:t>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7" name="TextBox 6"/>
          <p:cNvSpPr txBox="1"/>
          <p:nvPr/>
        </p:nvSpPr>
        <p:spPr>
          <a:xfrm>
            <a:off x="1142976" y="785794"/>
            <a:ext cx="7143800" cy="369332"/>
          </a:xfrm>
          <a:prstGeom prst="rect">
            <a:avLst/>
          </a:prstGeom>
          <a:noFill/>
        </p:spPr>
        <p:txBody>
          <a:bodyPr wrap="square" rtlCol="0">
            <a:spAutoFit/>
          </a:bodyPr>
          <a:lstStyle/>
          <a:p>
            <a:r>
              <a:rPr lang="en-IN" dirty="0"/>
              <a:t>Perform histogram specification of the 8×8 image.</a:t>
            </a:r>
          </a:p>
        </p:txBody>
      </p:sp>
      <p:graphicFrame>
        <p:nvGraphicFramePr>
          <p:cNvPr id="8" name="Table 7"/>
          <p:cNvGraphicFramePr>
            <a:graphicFrameLocks noGrp="1"/>
          </p:cNvGraphicFramePr>
          <p:nvPr/>
        </p:nvGraphicFramePr>
        <p:xfrm>
          <a:off x="1357290" y="4572008"/>
          <a:ext cx="6524622" cy="889000"/>
        </p:xfrm>
        <a:graphic>
          <a:graphicData uri="http://schemas.openxmlformats.org/drawingml/2006/table">
            <a:tbl>
              <a:tblPr firstRow="1" bandRow="1">
                <a:tableStyleId>{5C22544A-7EE6-4342-B048-85BDC9FD1C3A}</a:tableStyleId>
              </a:tblPr>
              <a:tblGrid>
                <a:gridCol w="3143269">
                  <a:extLst>
                    <a:ext uri="{9D8B030D-6E8A-4147-A177-3AD203B41FA5}">
                      <a16:colId xmlns:a16="http://schemas.microsoft.com/office/drawing/2014/main" val="20000"/>
                    </a:ext>
                  </a:extLst>
                </a:gridCol>
                <a:gridCol w="357190">
                  <a:extLst>
                    <a:ext uri="{9D8B030D-6E8A-4147-A177-3AD203B41FA5}">
                      <a16:colId xmlns:a16="http://schemas.microsoft.com/office/drawing/2014/main" val="20001"/>
                    </a:ext>
                  </a:extLst>
                </a:gridCol>
                <a:gridCol w="428628">
                  <a:extLst>
                    <a:ext uri="{9D8B030D-6E8A-4147-A177-3AD203B41FA5}">
                      <a16:colId xmlns:a16="http://schemas.microsoft.com/office/drawing/2014/main" val="20002"/>
                    </a:ext>
                  </a:extLst>
                </a:gridCol>
                <a:gridCol w="428628">
                  <a:extLst>
                    <a:ext uri="{9D8B030D-6E8A-4147-A177-3AD203B41FA5}">
                      <a16:colId xmlns:a16="http://schemas.microsoft.com/office/drawing/2014/main" val="20003"/>
                    </a:ext>
                  </a:extLst>
                </a:gridCol>
                <a:gridCol w="428628">
                  <a:extLst>
                    <a:ext uri="{9D8B030D-6E8A-4147-A177-3AD203B41FA5}">
                      <a16:colId xmlns:a16="http://schemas.microsoft.com/office/drawing/2014/main" val="20004"/>
                    </a:ext>
                  </a:extLst>
                </a:gridCol>
                <a:gridCol w="428628">
                  <a:extLst>
                    <a:ext uri="{9D8B030D-6E8A-4147-A177-3AD203B41FA5}">
                      <a16:colId xmlns:a16="http://schemas.microsoft.com/office/drawing/2014/main" val="20005"/>
                    </a:ext>
                  </a:extLst>
                </a:gridCol>
                <a:gridCol w="500066">
                  <a:extLst>
                    <a:ext uri="{9D8B030D-6E8A-4147-A177-3AD203B41FA5}">
                      <a16:colId xmlns:a16="http://schemas.microsoft.com/office/drawing/2014/main" val="20006"/>
                    </a:ext>
                  </a:extLst>
                </a:gridCol>
                <a:gridCol w="357190">
                  <a:extLst>
                    <a:ext uri="{9D8B030D-6E8A-4147-A177-3AD203B41FA5}">
                      <a16:colId xmlns:a16="http://schemas.microsoft.com/office/drawing/2014/main" val="20007"/>
                    </a:ext>
                  </a:extLst>
                </a:gridCol>
                <a:gridCol w="452395">
                  <a:extLst>
                    <a:ext uri="{9D8B030D-6E8A-4147-A177-3AD203B41FA5}">
                      <a16:colId xmlns:a16="http://schemas.microsoft.com/office/drawing/2014/main" val="20008"/>
                    </a:ext>
                  </a:extLst>
                </a:gridCol>
              </a:tblGrid>
              <a:tr h="370840">
                <a:tc>
                  <a:txBody>
                    <a:bodyPr/>
                    <a:lstStyle/>
                    <a:p>
                      <a:pPr algn="ctr"/>
                      <a:r>
                        <a:rPr lang="en-IN" sz="1400" b="0" dirty="0">
                          <a:solidFill>
                            <a:schemeClr val="tx1"/>
                          </a:solidFill>
                          <a:latin typeface="Century" pitchFamily="18" charset="0"/>
                        </a:rPr>
                        <a:t>Grey levels</a:t>
                      </a:r>
                    </a:p>
                    <a:p>
                      <a:pPr algn="ctr"/>
                      <a:r>
                        <a:rPr lang="en-IN" sz="1400" b="0" dirty="0">
                          <a:solidFill>
                            <a:schemeClr val="tx1"/>
                          </a:solidFill>
                          <a:latin typeface="Century" pitchFamily="18" charset="0"/>
                        </a:rPr>
                        <a:t>(r </a:t>
                      </a:r>
                      <a:r>
                        <a:rPr lang="en-IN" sz="1400" b="0" baseline="-25000" dirty="0">
                          <a:solidFill>
                            <a:schemeClr val="tx1"/>
                          </a:solidFill>
                          <a:latin typeface="Century" pitchFamily="18" charset="0"/>
                        </a:rPr>
                        <a:t>k</a:t>
                      </a:r>
                      <a:r>
                        <a:rPr lang="en-IN" sz="1400" b="0" dirty="0">
                          <a:solidFill>
                            <a:schemeClr val="tx1"/>
                          </a:solidFill>
                          <a:latin typeface="Century" pitchFamily="18" charset="0"/>
                        </a:rPr>
                        <a:t>)</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1</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3</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5</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7</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70840">
                <a:tc>
                  <a:txBody>
                    <a:bodyPr/>
                    <a:lstStyle/>
                    <a:p>
                      <a:pPr algn="ctr"/>
                      <a:r>
                        <a:rPr lang="en-IN" sz="1400" b="0" dirty="0">
                          <a:solidFill>
                            <a:schemeClr val="tx1"/>
                          </a:solidFill>
                          <a:latin typeface="Century" pitchFamily="18" charset="0"/>
                        </a:rPr>
                        <a:t>Number of pixels (</a:t>
                      </a:r>
                      <a:r>
                        <a:rPr lang="en-IN" sz="1400" b="0" dirty="0" err="1">
                          <a:solidFill>
                            <a:schemeClr val="tx1"/>
                          </a:solidFill>
                          <a:latin typeface="Century" pitchFamily="18" charset="0"/>
                        </a:rPr>
                        <a:t>p</a:t>
                      </a:r>
                      <a:r>
                        <a:rPr lang="en-IN" sz="1400" b="0" baseline="-25000" dirty="0" err="1">
                          <a:solidFill>
                            <a:schemeClr val="tx1"/>
                          </a:solidFill>
                          <a:latin typeface="Century" pitchFamily="18" charset="0"/>
                        </a:rPr>
                        <a:t>k</a:t>
                      </a:r>
                      <a:r>
                        <a:rPr lang="en-IN" sz="1400" b="0" dirty="0">
                          <a:solidFill>
                            <a:schemeClr val="tx1"/>
                          </a:solidFill>
                          <a:latin typeface="Century" pitchFamily="18" charset="0"/>
                        </a:rPr>
                        <a:t> )</a:t>
                      </a:r>
                      <a:endParaRPr lang="en-US" sz="1400" b="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8</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10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10</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12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16</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4</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1400" dirty="0">
                          <a:solidFill>
                            <a:schemeClr val="tx1"/>
                          </a:solidFill>
                          <a:latin typeface="Century" pitchFamily="18" charset="0"/>
                        </a:rPr>
                        <a:t>2</a:t>
                      </a:r>
                      <a:endParaRPr lang="en-US" sz="1400" dirty="0">
                        <a:solidFill>
                          <a:schemeClr val="tx1"/>
                        </a:solidFill>
                        <a:latin typeface="Century"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DIP_introduction</Template>
  <TotalTime>22294</TotalTime>
  <Words>9521</Words>
  <Application>Microsoft Office PowerPoint</Application>
  <PresentationFormat>On-screen Show (4:3)</PresentationFormat>
  <Paragraphs>2674</Paragraphs>
  <Slides>202</Slides>
  <Notes>12</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4</vt:i4>
      </vt:variant>
      <vt:variant>
        <vt:lpstr>Slide Titles</vt:lpstr>
      </vt:variant>
      <vt:variant>
        <vt:i4>202</vt:i4>
      </vt:variant>
    </vt:vector>
  </HeadingPairs>
  <TitlesOfParts>
    <vt:vector size="227" baseType="lpstr">
      <vt:lpstr>Arial</vt:lpstr>
      <vt:lpstr>Bell MT</vt:lpstr>
      <vt:lpstr>Book Antiqua</vt:lpstr>
      <vt:lpstr>Calibri</vt:lpstr>
      <vt:lpstr>Cambria Math</vt:lpstr>
      <vt:lpstr>Century</vt:lpstr>
      <vt:lpstr>CMBX12</vt:lpstr>
      <vt:lpstr>CMMI12</vt:lpstr>
      <vt:lpstr>CMR17</vt:lpstr>
      <vt:lpstr>CMSS10</vt:lpstr>
      <vt:lpstr>CMSSBX10</vt:lpstr>
      <vt:lpstr>CMSY10</vt:lpstr>
      <vt:lpstr>ComicSansMS</vt:lpstr>
      <vt:lpstr>Constantia</vt:lpstr>
      <vt:lpstr>Courier New</vt:lpstr>
      <vt:lpstr>Symbol</vt:lpstr>
      <vt:lpstr>Tahoma</vt:lpstr>
      <vt:lpstr>Times New Roman</vt:lpstr>
      <vt:lpstr>Wingdings</vt:lpstr>
      <vt:lpstr>Wingdings 2</vt:lpstr>
      <vt:lpstr>Flow</vt:lpstr>
      <vt:lpstr>Bitmap Image</vt:lpstr>
      <vt:lpstr>Equation</vt:lpstr>
      <vt:lpstr>Microsoft Word Picture</vt:lpstr>
      <vt:lpstr>Chart</vt:lpstr>
      <vt:lpstr>PowerPoint Presentation</vt:lpstr>
      <vt:lpstr>Introduction </vt:lpstr>
      <vt:lpstr>Introduction</vt:lpstr>
      <vt:lpstr>Transpose of image </vt:lpstr>
      <vt:lpstr>Flip image vertically </vt:lpstr>
      <vt:lpstr>Cropping of image </vt:lpstr>
      <vt:lpstr>  Principle Objective of Enhancement </vt:lpstr>
      <vt:lpstr>Application feedback process</vt:lpstr>
      <vt:lpstr>Domain of enhancement </vt:lpstr>
      <vt:lpstr>PowerPoint Presentation</vt:lpstr>
      <vt:lpstr>Image enhancement domain</vt:lpstr>
      <vt:lpstr>PowerPoint Presentation</vt:lpstr>
      <vt:lpstr>Spatial Domain Methods  </vt:lpstr>
      <vt:lpstr>Image enhancement</vt:lpstr>
      <vt:lpstr>Shape of neighborhood</vt:lpstr>
      <vt:lpstr>Enhancement techniques </vt:lpstr>
      <vt:lpstr>Point Processing </vt:lpstr>
      <vt:lpstr>Contrast Enhancement (point processing)</vt:lpstr>
      <vt:lpstr>Threshloding (point processing)</vt:lpstr>
      <vt:lpstr>Basic gray level transformation</vt:lpstr>
      <vt:lpstr>Identity point function</vt:lpstr>
      <vt:lpstr>PowerPoint Presentation</vt:lpstr>
      <vt:lpstr>Digital Negative </vt:lpstr>
      <vt:lpstr>Image negation (by bit complement)</vt:lpstr>
      <vt:lpstr>Image negation (why not by maximum gray value present)</vt:lpstr>
      <vt:lpstr>PowerPoint Presentation</vt:lpstr>
      <vt:lpstr>PowerPoint Presentation</vt:lpstr>
      <vt:lpstr>Log Transformations</vt:lpstr>
      <vt:lpstr>Log Transformations</vt:lpstr>
      <vt:lpstr>Example of Logarithm Image</vt:lpstr>
      <vt:lpstr>Inverse Logarithm Transformations</vt:lpstr>
      <vt:lpstr>Power-Law Transformations</vt:lpstr>
      <vt:lpstr>Power function with c=1</vt:lpstr>
      <vt:lpstr>Output of power function </vt:lpstr>
      <vt:lpstr>PowerPoint Presentation</vt:lpstr>
      <vt:lpstr>Piecewise-Linear transformations</vt:lpstr>
      <vt:lpstr>Piecewise-Linear Transformation Functions </vt:lpstr>
      <vt:lpstr>Contrast Stretching</vt:lpstr>
      <vt:lpstr>PowerPoint Presentation</vt:lpstr>
      <vt:lpstr>PowerPoint Presentation</vt:lpstr>
      <vt:lpstr>Contrast Stretching </vt:lpstr>
      <vt:lpstr>Contrast Stretching </vt:lpstr>
      <vt:lpstr>Homework</vt:lpstr>
      <vt:lpstr>Gray-level slicing</vt:lpstr>
      <vt:lpstr>Example of gray level slicing</vt:lpstr>
      <vt:lpstr>Homework</vt:lpstr>
      <vt:lpstr>Bit-plane slicing</vt:lpstr>
      <vt:lpstr>PowerPoint Presentation</vt:lpstr>
      <vt:lpstr>Bit-plane slicing</vt:lpstr>
      <vt:lpstr>Homework</vt:lpstr>
      <vt:lpstr>Simple Image Statistics- Histogram</vt:lpstr>
      <vt:lpstr>PowerPoint Presentation</vt:lpstr>
      <vt:lpstr>Histogram </vt:lpstr>
      <vt:lpstr>Histogram </vt:lpstr>
      <vt:lpstr>Histogram </vt:lpstr>
      <vt:lpstr>PowerPoint Presentation</vt:lpstr>
      <vt:lpstr>PowerPoint Presentation</vt:lpstr>
      <vt:lpstr>Histogram Processing </vt:lpstr>
      <vt:lpstr>PowerPoint Presentation</vt:lpstr>
      <vt:lpstr>Normalized Histogram </vt:lpstr>
      <vt:lpstr>Histogram Stretching </vt:lpstr>
      <vt:lpstr>PowerPoint Presentation</vt:lpstr>
      <vt:lpstr>Example </vt:lpstr>
      <vt:lpstr>PowerPoint Presentation</vt:lpstr>
      <vt:lpstr>PowerPoint Presentation</vt:lpstr>
      <vt:lpstr>Histogram Sliding </vt:lpstr>
      <vt:lpstr>Histogram Equalization</vt:lpstr>
      <vt:lpstr>PowerPoint Presentation</vt:lpstr>
      <vt:lpstr>PowerPoint Presentation</vt:lpstr>
      <vt:lpstr>PowerPoint Presentation</vt:lpstr>
      <vt:lpstr>PowerPoint Presentation</vt:lpstr>
      <vt:lpstr>Discrete transformation function </vt:lpstr>
      <vt:lpstr>PowerPoint Presentation</vt:lpstr>
      <vt:lpstr>PowerPoint Presentation</vt:lpstr>
      <vt:lpstr>Example </vt:lpstr>
      <vt:lpstr>Example (Contd.)</vt:lpstr>
      <vt:lpstr>Example (Contd.)</vt:lpstr>
      <vt:lpstr>PowerPoint Presentation</vt:lpstr>
      <vt:lpstr>PowerPoint Presentation</vt:lpstr>
      <vt:lpstr>PowerPoint Presentation</vt:lpstr>
      <vt:lpstr>PowerPoint Presentation</vt:lpstr>
      <vt:lpstr>PowerPoint Presentation</vt:lpstr>
      <vt:lpstr>PowerPoint Presentation</vt:lpstr>
      <vt:lpstr>Note</vt:lpstr>
      <vt:lpstr>Homework</vt:lpstr>
      <vt:lpstr>Histogram Matching (Specification)</vt:lpstr>
      <vt:lpstr>Note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Note</vt:lpstr>
      <vt:lpstr>PowerPoint Presentation</vt:lpstr>
      <vt:lpstr>Homework</vt:lpstr>
      <vt:lpstr>Local enhancement </vt:lpstr>
      <vt:lpstr>Local enhancement</vt:lpstr>
      <vt:lpstr>PowerPoint Presentation</vt:lpstr>
      <vt:lpstr>PowerPoint Presentation</vt:lpstr>
      <vt:lpstr>PowerPoint Presentation</vt:lpstr>
      <vt:lpstr>Enhancement using Arithmetic/Logic Operations</vt:lpstr>
      <vt:lpstr>Example of AND Operation</vt:lpstr>
      <vt:lpstr>Example of OR Operation</vt:lpstr>
      <vt:lpstr>Image subtraction</vt:lpstr>
      <vt:lpstr>PowerPoint Presentation</vt:lpstr>
      <vt:lpstr>PowerPoint Presentation</vt:lpstr>
      <vt:lpstr>Note</vt:lpstr>
      <vt:lpstr>Image Averaging</vt:lpstr>
      <vt:lpstr>Image averaging </vt:lpstr>
      <vt:lpstr>Image averaging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Size of padding</vt:lpstr>
      <vt:lpstr>PowerPoint Presentation</vt:lpstr>
      <vt:lpstr>Spatial Filter</vt:lpstr>
      <vt:lpstr>Smoothing Spatial Filters</vt:lpstr>
      <vt:lpstr>Smoothing Spatial Filters</vt:lpstr>
      <vt:lpstr>3x3 Smoothing Linear Filters </vt:lpstr>
      <vt:lpstr>Mean filter</vt:lpstr>
      <vt:lpstr>PowerPoint Presentation</vt:lpstr>
      <vt:lpstr>PowerPoint Presentation</vt:lpstr>
      <vt:lpstr>Weighted average filter</vt:lpstr>
      <vt:lpstr>General form : smoothing 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Order-Statistics Filters (Nonlinear Filters)</vt:lpstr>
      <vt:lpstr>PowerPoint Presentation</vt:lpstr>
      <vt:lpstr>Median Filters</vt:lpstr>
      <vt:lpstr>PowerPoint Presentation</vt:lpstr>
      <vt:lpstr>PowerPoint Presentation</vt:lpstr>
      <vt:lpstr>Sharpening Spatial Filters</vt:lpstr>
      <vt:lpstr>PowerPoint Presentation</vt:lpstr>
      <vt:lpstr>Blurring vs. Sharpening</vt:lpstr>
      <vt:lpstr>Derivative operator</vt:lpstr>
      <vt:lpstr>The strength of the response of a derivative operator is proportional to the degree of discontinuity of the image at the point at which the operator is applied.</vt:lpstr>
      <vt:lpstr>First-order derivative</vt:lpstr>
      <vt:lpstr>Properties of first order derivatives</vt:lpstr>
      <vt:lpstr>Second-order derivative</vt:lpstr>
      <vt:lpstr>Properties of second order derivatives</vt:lpstr>
      <vt:lpstr>Example</vt:lpstr>
      <vt:lpstr>PowerPoint Presentation</vt:lpstr>
      <vt:lpstr>first and second order derivates</vt:lpstr>
      <vt:lpstr>First and Second-order derivative of f(x,y)</vt:lpstr>
      <vt:lpstr>Discrete Form of Laplacian </vt:lpstr>
      <vt:lpstr>PowerPoint Presentation</vt:lpstr>
      <vt:lpstr>PowerPoint Presentation</vt:lpstr>
      <vt:lpstr>PowerPoint Presentation</vt:lpstr>
      <vt:lpstr>PowerPoint Presentation</vt:lpstr>
      <vt:lpstr>Image sharpening: Laplacian</vt:lpstr>
      <vt:lpstr>Imaging sharpening with Laplacian </vt:lpstr>
      <vt:lpstr>PowerPoint Presentation</vt:lpstr>
      <vt:lpstr>Mask of Laplacian + addition</vt:lpstr>
      <vt:lpstr>PowerPoint Presentation</vt:lpstr>
      <vt:lpstr>Example of Laplacian</vt:lpstr>
      <vt:lpstr>Unsharp masking</vt:lpstr>
      <vt:lpstr>PowerPoint Presentation</vt:lpstr>
      <vt:lpstr>Unsharp masking</vt:lpstr>
      <vt:lpstr>Gradient Operator</vt:lpstr>
      <vt:lpstr>Gradient Operator</vt:lpstr>
      <vt:lpstr>Gradient Mask</vt:lpstr>
      <vt:lpstr>Gradient Mask</vt:lpstr>
      <vt:lpstr>Gradient Mask</vt:lpstr>
      <vt:lpstr>PowerPoint Presentation</vt:lpstr>
      <vt:lpstr>PowerPoint Presentation</vt:lpstr>
      <vt:lpstr>PowerPoint Presentation</vt:lpstr>
      <vt:lpstr>PowerPoint Presentation</vt:lpstr>
      <vt:lpstr>PowerPoint Presentation</vt:lpstr>
      <vt:lpstr>PowerPoint Presentation</vt:lpstr>
      <vt:lpstr>Note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Manish Kumar</cp:lastModifiedBy>
  <cp:revision>240</cp:revision>
  <dcterms:created xsi:type="dcterms:W3CDTF">2018-07-17T12:30:03Z</dcterms:created>
  <dcterms:modified xsi:type="dcterms:W3CDTF">2023-11-29T19:25:59Z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19</vt:i4>
  </property>
</Properties>
</file>